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4"/>
  </p:notesMasterIdLst>
  <p:sldIdLst>
    <p:sldId id="348" r:id="rId3"/>
  </p:sldIdLst>
  <p:sldSz cx="4319588" cy="2257425"/>
  <p:notesSz cx="2257425" cy="4319588"/>
  <p:defaultTextStyle>
    <a:defPPr>
      <a:defRPr lang="en-US"/>
    </a:defPPr>
    <a:lvl1pPr marL="0" algn="l" defTabSz="161529">
      <a:defRPr sz="650">
        <a:solidFill>
          <a:schemeClr val="tx1"/>
        </a:solidFill>
        <a:latin typeface="+mn-lt"/>
        <a:ea typeface="+mn-ea"/>
        <a:cs typeface="+mn-cs"/>
      </a:defRPr>
    </a:lvl1pPr>
    <a:lvl2pPr marL="161529" algn="l" defTabSz="161529">
      <a:defRPr sz="650">
        <a:solidFill>
          <a:schemeClr val="tx1"/>
        </a:solidFill>
        <a:latin typeface="+mn-lt"/>
        <a:ea typeface="+mn-ea"/>
        <a:cs typeface="+mn-cs"/>
      </a:defRPr>
    </a:lvl2pPr>
    <a:lvl3pPr marL="323058" algn="l" defTabSz="161529">
      <a:defRPr sz="650">
        <a:solidFill>
          <a:schemeClr val="tx1"/>
        </a:solidFill>
        <a:latin typeface="+mn-lt"/>
        <a:ea typeface="+mn-ea"/>
        <a:cs typeface="+mn-cs"/>
      </a:defRPr>
    </a:lvl3pPr>
    <a:lvl4pPr marL="484586" algn="l" defTabSz="161529">
      <a:defRPr sz="650">
        <a:solidFill>
          <a:schemeClr val="tx1"/>
        </a:solidFill>
        <a:latin typeface="+mn-lt"/>
        <a:ea typeface="+mn-ea"/>
        <a:cs typeface="+mn-cs"/>
      </a:defRPr>
    </a:lvl4pPr>
    <a:lvl5pPr marL="646115" algn="l" defTabSz="161529">
      <a:defRPr sz="650">
        <a:solidFill>
          <a:schemeClr val="tx1"/>
        </a:solidFill>
        <a:latin typeface="+mn-lt"/>
        <a:ea typeface="+mn-ea"/>
        <a:cs typeface="+mn-cs"/>
      </a:defRPr>
    </a:lvl5pPr>
    <a:lvl6pPr marL="807644" algn="l" defTabSz="161529">
      <a:defRPr sz="650">
        <a:solidFill>
          <a:schemeClr val="tx1"/>
        </a:solidFill>
        <a:latin typeface="+mn-lt"/>
        <a:ea typeface="+mn-ea"/>
        <a:cs typeface="+mn-cs"/>
      </a:defRPr>
    </a:lvl6pPr>
    <a:lvl7pPr marL="969173" algn="l" defTabSz="161529">
      <a:defRPr sz="650">
        <a:solidFill>
          <a:schemeClr val="tx1"/>
        </a:solidFill>
        <a:latin typeface="+mn-lt"/>
        <a:ea typeface="+mn-ea"/>
        <a:cs typeface="+mn-cs"/>
      </a:defRPr>
    </a:lvl7pPr>
    <a:lvl8pPr marL="1130701" algn="l" defTabSz="161529">
      <a:defRPr sz="650">
        <a:solidFill>
          <a:schemeClr val="tx1"/>
        </a:solidFill>
        <a:latin typeface="+mn-lt"/>
        <a:ea typeface="+mn-ea"/>
        <a:cs typeface="+mn-cs"/>
      </a:defRPr>
    </a:lvl8pPr>
    <a:lvl9pPr marL="1292230" algn="l" defTabSz="161529">
      <a:defRPr sz="65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  <a:srgbClr val="4472C4"/>
    <a:srgbClr val="148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072" autoAdjust="0"/>
  </p:normalViewPr>
  <p:slideViewPr>
    <p:cSldViewPr>
      <p:cViewPr varScale="1">
        <p:scale>
          <a:sx n="255" d="100"/>
          <a:sy n="255" d="100"/>
        </p:scale>
        <p:origin x="147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837D0B4-B17B-4A9A-9EC0-5225CC330AF0}" type="datetimeFigureOut">
              <a:rPr lang="de-DE"/>
              <a:t>17.03.2022</a:t>
            </a:fld>
            <a:endParaRPr lang="de-DE"/>
          </a:p>
        </p:txBody>
      </p:sp>
      <p:sp>
        <p:nvSpPr>
          <p:cNvPr id="6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477838" y="1143000"/>
            <a:ext cx="59023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7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BE59E36-F765-408A-8392-304CC17F77AA}" type="slidenum">
              <a:rPr lang="de-DE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323058">
      <a:defRPr sz="400">
        <a:solidFill>
          <a:schemeClr val="tx1"/>
        </a:solidFill>
        <a:latin typeface="+mn-lt"/>
        <a:ea typeface="+mn-ea"/>
        <a:cs typeface="+mn-cs"/>
      </a:defRPr>
    </a:lvl1pPr>
    <a:lvl2pPr marL="161529" algn="l" defTabSz="323058">
      <a:defRPr sz="400">
        <a:solidFill>
          <a:schemeClr val="tx1"/>
        </a:solidFill>
        <a:latin typeface="+mn-lt"/>
        <a:ea typeface="+mn-ea"/>
        <a:cs typeface="+mn-cs"/>
      </a:defRPr>
    </a:lvl2pPr>
    <a:lvl3pPr marL="323058" algn="l" defTabSz="323058">
      <a:defRPr sz="400">
        <a:solidFill>
          <a:schemeClr val="tx1"/>
        </a:solidFill>
        <a:latin typeface="+mn-lt"/>
        <a:ea typeface="+mn-ea"/>
        <a:cs typeface="+mn-cs"/>
      </a:defRPr>
    </a:lvl3pPr>
    <a:lvl4pPr marL="484586" algn="l" defTabSz="323058">
      <a:defRPr sz="400">
        <a:solidFill>
          <a:schemeClr val="tx1"/>
        </a:solidFill>
        <a:latin typeface="+mn-lt"/>
        <a:ea typeface="+mn-ea"/>
        <a:cs typeface="+mn-cs"/>
      </a:defRPr>
    </a:lvl4pPr>
    <a:lvl5pPr marL="646115" algn="l" defTabSz="323058">
      <a:defRPr sz="400">
        <a:solidFill>
          <a:schemeClr val="tx1"/>
        </a:solidFill>
        <a:latin typeface="+mn-lt"/>
        <a:ea typeface="+mn-ea"/>
        <a:cs typeface="+mn-cs"/>
      </a:defRPr>
    </a:lvl5pPr>
    <a:lvl6pPr marL="807644" algn="l" defTabSz="323058">
      <a:defRPr sz="400">
        <a:solidFill>
          <a:schemeClr val="tx1"/>
        </a:solidFill>
        <a:latin typeface="+mn-lt"/>
        <a:ea typeface="+mn-ea"/>
        <a:cs typeface="+mn-cs"/>
      </a:defRPr>
    </a:lvl6pPr>
    <a:lvl7pPr marL="969173" algn="l" defTabSz="323058">
      <a:defRPr sz="400">
        <a:solidFill>
          <a:schemeClr val="tx1"/>
        </a:solidFill>
        <a:latin typeface="+mn-lt"/>
        <a:ea typeface="+mn-ea"/>
        <a:cs typeface="+mn-cs"/>
      </a:defRPr>
    </a:lvl7pPr>
    <a:lvl8pPr marL="1130701" algn="l" defTabSz="323058">
      <a:defRPr sz="400">
        <a:solidFill>
          <a:schemeClr val="tx1"/>
        </a:solidFill>
        <a:latin typeface="+mn-lt"/>
        <a:ea typeface="+mn-ea"/>
        <a:cs typeface="+mn-cs"/>
      </a:defRPr>
    </a:lvl8pPr>
    <a:lvl9pPr marL="1292230" algn="l" defTabSz="323058">
      <a:defRPr sz="4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Folienbildplatzhalt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5" name="Notizenplatzhalt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r>
              <a:rPr lang="de-DE" sz="1000" dirty="0" err="1"/>
              <a:t>Based</a:t>
            </a:r>
            <a:r>
              <a:rPr lang="de-DE" sz="1000" dirty="0"/>
              <a:t> on </a:t>
            </a:r>
            <a:r>
              <a:rPr lang="de-DE" sz="1000" dirty="0" err="1"/>
              <a:t>your</a:t>
            </a:r>
            <a:r>
              <a:rPr lang="de-DE" sz="1000" dirty="0"/>
              <a:t> final </a:t>
            </a:r>
            <a:r>
              <a:rPr lang="de-DE" sz="1000" dirty="0" err="1"/>
              <a:t>report</a:t>
            </a:r>
            <a:r>
              <a:rPr lang="de-DE" sz="1000" dirty="0"/>
              <a:t>, </a:t>
            </a:r>
            <a:r>
              <a:rPr lang="de-DE" sz="1000" dirty="0" err="1"/>
              <a:t>please</a:t>
            </a:r>
            <a:r>
              <a:rPr lang="de-DE" sz="1000" dirty="0"/>
              <a:t> </a:t>
            </a:r>
            <a:r>
              <a:rPr lang="de-DE" sz="1000" dirty="0" err="1"/>
              <a:t>include</a:t>
            </a:r>
            <a:r>
              <a:rPr lang="de-DE" sz="1000" dirty="0"/>
              <a:t> </a:t>
            </a:r>
            <a:r>
              <a:rPr lang="de-DE" sz="1000" dirty="0" err="1"/>
              <a:t>the</a:t>
            </a:r>
            <a:r>
              <a:rPr lang="de-DE" sz="1000" dirty="0"/>
              <a:t> </a:t>
            </a:r>
            <a:r>
              <a:rPr lang="de-DE" sz="1000" dirty="0" err="1"/>
              <a:t>info</a:t>
            </a:r>
            <a:r>
              <a:rPr lang="de-DE" sz="1000" dirty="0"/>
              <a:t> </a:t>
            </a:r>
            <a:r>
              <a:rPr lang="de-DE" sz="1000" dirty="0" err="1"/>
              <a:t>above</a:t>
            </a:r>
            <a:r>
              <a:rPr lang="de-DE" sz="1000" dirty="0"/>
              <a:t> and </a:t>
            </a:r>
            <a:r>
              <a:rPr lang="de-DE" sz="1000" dirty="0" err="1"/>
              <a:t>upload</a:t>
            </a:r>
            <a:r>
              <a:rPr lang="de-DE" sz="1000" dirty="0"/>
              <a:t> </a:t>
            </a:r>
            <a:r>
              <a:rPr lang="de-DE" sz="1000" dirty="0" err="1"/>
              <a:t>pictures</a:t>
            </a:r>
            <a:r>
              <a:rPr lang="de-DE" sz="1000" dirty="0"/>
              <a:t>, </a:t>
            </a:r>
            <a:r>
              <a:rPr lang="de-DE" sz="1000" dirty="0" err="1"/>
              <a:t>as</a:t>
            </a:r>
            <a:r>
              <a:rPr lang="de-DE" sz="1000" dirty="0"/>
              <a:t> </a:t>
            </a:r>
            <a:r>
              <a:rPr lang="de-DE" sz="1000" dirty="0" err="1"/>
              <a:t>well</a:t>
            </a:r>
            <a:r>
              <a:rPr lang="de-DE" sz="1000" dirty="0"/>
              <a:t> </a:t>
            </a:r>
            <a:r>
              <a:rPr lang="de-DE" sz="1000" dirty="0" err="1"/>
              <a:t>as</a:t>
            </a:r>
            <a:r>
              <a:rPr lang="de-DE" sz="1000" dirty="0"/>
              <a:t> project and </a:t>
            </a:r>
            <a:r>
              <a:rPr lang="de-DE" sz="1000" dirty="0" err="1"/>
              <a:t>partner</a:t>
            </a:r>
            <a:r>
              <a:rPr lang="de-DE" sz="1000" dirty="0"/>
              <a:t> logos in </a:t>
            </a:r>
            <a:r>
              <a:rPr lang="de-DE" sz="1000" dirty="0" err="1"/>
              <a:t>good</a:t>
            </a:r>
            <a:r>
              <a:rPr lang="de-DE" sz="1000" dirty="0"/>
              <a:t> </a:t>
            </a:r>
            <a:r>
              <a:rPr lang="de-DE" sz="1000" dirty="0" err="1"/>
              <a:t>quality</a:t>
            </a:r>
            <a:r>
              <a:rPr lang="de-DE" sz="1000" dirty="0"/>
              <a:t> (</a:t>
            </a:r>
            <a:r>
              <a:rPr lang="de-DE" sz="1000" dirty="0" err="1"/>
              <a:t>jpeg</a:t>
            </a:r>
            <a:r>
              <a:rPr lang="de-DE" sz="1000" dirty="0"/>
              <a:t> min. x*x p, </a:t>
            </a:r>
            <a:r>
              <a:rPr lang="de-DE" sz="1000" dirty="0" err="1"/>
              <a:t>svg</a:t>
            </a:r>
            <a:r>
              <a:rPr lang="de-DE" sz="1000" dirty="0"/>
              <a:t>, </a:t>
            </a:r>
            <a:r>
              <a:rPr lang="de-DE" sz="1000" dirty="0" err="1"/>
              <a:t>eps</a:t>
            </a:r>
            <a:r>
              <a:rPr lang="de-DE" sz="1000" dirty="0"/>
              <a:t>) </a:t>
            </a:r>
            <a:r>
              <a:rPr lang="de-DE" sz="1000" dirty="0" err="1"/>
              <a:t>to</a:t>
            </a:r>
            <a:r>
              <a:rPr lang="de-DE" sz="1000" dirty="0"/>
              <a:t> </a:t>
            </a:r>
            <a:r>
              <a:rPr lang="de-DE" sz="1000" dirty="0" err="1"/>
              <a:t>your</a:t>
            </a:r>
            <a:r>
              <a:rPr lang="de-DE" sz="1000" dirty="0"/>
              <a:t> project </a:t>
            </a:r>
            <a:r>
              <a:rPr lang="de-DE" sz="1000" dirty="0" err="1"/>
              <a:t>repository</a:t>
            </a:r>
            <a:r>
              <a:rPr lang="de-DE" sz="1000" dirty="0"/>
              <a:t>: </a:t>
            </a:r>
            <a:r>
              <a:rPr lang="de-DE" sz="1000" u="sng" dirty="0"/>
              <a:t>https://expera.smartgridsplus.eu/Navigable%20Site%20Pages/Projects.aspx</a:t>
            </a:r>
          </a:p>
          <a:p>
            <a:pPr>
              <a:defRPr/>
            </a:pPr>
            <a:endParaRPr lang="de-DE" sz="1000" dirty="0"/>
          </a:p>
          <a:p>
            <a:pPr>
              <a:defRPr/>
            </a:pPr>
            <a:r>
              <a:rPr lang="de-DE" sz="1000" dirty="0"/>
              <a:t>In </a:t>
            </a:r>
            <a:r>
              <a:rPr lang="de-DE" sz="1000" dirty="0" err="1"/>
              <a:t>case</a:t>
            </a:r>
            <a:r>
              <a:rPr lang="de-DE" sz="1000" dirty="0"/>
              <a:t> </a:t>
            </a:r>
            <a:r>
              <a:rPr lang="de-DE" sz="1000" dirty="0" err="1"/>
              <a:t>of</a:t>
            </a:r>
            <a:r>
              <a:rPr lang="de-DE" sz="1000" dirty="0"/>
              <a:t> </a:t>
            </a:r>
            <a:r>
              <a:rPr lang="de-DE" sz="1000" dirty="0" err="1"/>
              <a:t>questions</a:t>
            </a:r>
            <a:r>
              <a:rPr lang="de-DE" sz="1000" dirty="0"/>
              <a:t>, </a:t>
            </a:r>
            <a:r>
              <a:rPr lang="de-DE" sz="1000" dirty="0" err="1"/>
              <a:t>please</a:t>
            </a:r>
            <a:r>
              <a:rPr lang="de-DE" sz="1000" dirty="0"/>
              <a:t> </a:t>
            </a:r>
            <a:r>
              <a:rPr lang="de-DE" sz="1000" dirty="0" err="1"/>
              <a:t>reach</a:t>
            </a:r>
            <a:r>
              <a:rPr lang="de-DE" sz="1000" dirty="0"/>
              <a:t> out </a:t>
            </a:r>
            <a:r>
              <a:rPr lang="de-DE" sz="1000" dirty="0" err="1"/>
              <a:t>to</a:t>
            </a:r>
            <a:r>
              <a:rPr lang="de-DE" sz="1000" dirty="0"/>
              <a:t> knowledgecommunity@eranet-smartenergysystems.eu</a:t>
            </a:r>
          </a:p>
          <a:p>
            <a:pPr>
              <a:defRPr/>
            </a:pPr>
            <a:endParaRPr lang="de-DE" sz="1000" dirty="0"/>
          </a:p>
          <a:p>
            <a:pPr>
              <a:defRPr/>
            </a:pPr>
            <a:r>
              <a:rPr lang="de-DE" sz="1000" dirty="0" err="1"/>
              <a:t>Examples</a:t>
            </a:r>
            <a:r>
              <a:rPr lang="de-DE" sz="1000" dirty="0"/>
              <a:t> </a:t>
            </a:r>
            <a:r>
              <a:rPr lang="de-DE" sz="1000" dirty="0" err="1"/>
              <a:t>for</a:t>
            </a:r>
            <a:r>
              <a:rPr lang="de-DE" sz="1000" dirty="0"/>
              <a:t> </a:t>
            </a:r>
            <a:r>
              <a:rPr lang="de-DE" sz="1000" dirty="0" err="1"/>
              <a:t>complete</a:t>
            </a:r>
            <a:r>
              <a:rPr lang="de-DE" sz="1000" dirty="0"/>
              <a:t>:</a:t>
            </a:r>
          </a:p>
          <a:p>
            <a:pPr marL="171450" indent="-171450">
              <a:buFontTx/>
              <a:buChar char="-"/>
              <a:defRPr/>
            </a:pPr>
            <a:r>
              <a:rPr lang="de-DE" sz="1000" dirty="0"/>
              <a:t>project </a:t>
            </a:r>
            <a:r>
              <a:rPr lang="de-DE" sz="1000" dirty="0" err="1"/>
              <a:t>brochure</a:t>
            </a:r>
            <a:r>
              <a:rPr lang="de-DE" sz="1000" dirty="0"/>
              <a:t>: https://eranet-smartenergysystems.eu/global/images/cms/project%20reporting/EraNetSES_ProjectBrochure_JointCalls201516.pdf</a:t>
            </a:r>
          </a:p>
          <a:p>
            <a:pPr marL="171450" indent="-171450">
              <a:buFontTx/>
              <a:buChar char="-"/>
              <a:defRPr/>
            </a:pPr>
            <a:r>
              <a:rPr lang="de-DE" sz="1000" dirty="0" err="1"/>
              <a:t>playing</a:t>
            </a:r>
            <a:r>
              <a:rPr lang="de-DE" sz="1000" dirty="0"/>
              <a:t> </a:t>
            </a:r>
            <a:r>
              <a:rPr lang="de-DE" sz="1000" dirty="0" err="1"/>
              <a:t>card</a:t>
            </a:r>
            <a:r>
              <a:rPr lang="de-DE" sz="1000" dirty="0"/>
              <a:t> </a:t>
            </a:r>
            <a:r>
              <a:rPr lang="de-DE" sz="1000" dirty="0" err="1"/>
              <a:t>set</a:t>
            </a:r>
            <a:r>
              <a:rPr lang="de-DE" sz="1000" dirty="0"/>
              <a:t>: https://eranet-smartenergysystems.eu/global/images/cms/Content/Projects/ERA-Net_SES_ConcludedProjects_CardSet.pdf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 marL="0" marR="0" lvl="0" indent="0" algn="r" defTabSz="1615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E59E36-F765-408A-8392-304CC17F77AA}" type="slidenum">
              <a:rPr kumimoji="0" lang="de-DE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rPr>
              <a:pPr marL="0" marR="0" lvl="0" indent="0" algn="r" defTabSz="16152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539750" y="369888"/>
            <a:ext cx="3240088" cy="785811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539750" y="1185863"/>
            <a:ext cx="3240088" cy="5445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3092450" y="120650"/>
            <a:ext cx="930275" cy="19129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296863" y="120650"/>
            <a:ext cx="2643187" cy="19129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55D6BE08-EA10-4D54-BD21-A534D25DF955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22" b="62581"/>
          <a:stretch/>
        </p:blipFill>
        <p:spPr>
          <a:xfrm>
            <a:off x="1125" y="0"/>
            <a:ext cx="4323840" cy="12188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" y="2109282"/>
            <a:ext cx="4318463" cy="1534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2456" y="1218824"/>
            <a:ext cx="3973040" cy="451348"/>
          </a:xfrm>
        </p:spPr>
        <p:txBody>
          <a:bodyPr bIns="0" anchor="b">
            <a:noAutofit/>
          </a:bodyPr>
          <a:lstStyle>
            <a:lvl1pPr algn="ctr">
              <a:lnSpc>
                <a:spcPct val="85000"/>
              </a:lnSpc>
              <a:defRPr sz="1580" spc="-16" baseline="0">
                <a:solidFill>
                  <a:schemeClr val="tx1"/>
                </a:solidFill>
                <a:latin typeface="Open Sans"/>
              </a:defRPr>
            </a:lvl1pPr>
          </a:lstStyle>
          <a:p>
            <a:r>
              <a:rPr lang="en-GB" noProof="0"/>
              <a:t>Mastertitelformat</a:t>
            </a:r>
            <a:br>
              <a:rPr lang="en-GB" noProof="0"/>
            </a:br>
            <a:r>
              <a:rPr lang="en-GB" noProof="0"/>
              <a:t>bearbeiten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437" y="1685709"/>
            <a:ext cx="3973040" cy="376238"/>
          </a:xfrm>
        </p:spPr>
        <p:txBody>
          <a:bodyPr lIns="144000" tIns="108000" rIns="91440">
            <a:normAutofit/>
          </a:bodyPr>
          <a:lstStyle>
            <a:lvl1pPr marL="0" indent="0" algn="ctr">
              <a:buNone/>
              <a:defRPr sz="790" cap="none" spc="66" baseline="0">
                <a:solidFill>
                  <a:schemeClr val="tx2"/>
                </a:solidFill>
                <a:latin typeface="Open Sans"/>
              </a:defRPr>
            </a:lvl1pPr>
            <a:lvl2pPr marL="150510" indent="0" algn="ctr">
              <a:buNone/>
              <a:defRPr sz="790"/>
            </a:lvl2pPr>
            <a:lvl3pPr marL="301020" indent="0" algn="ctr">
              <a:buNone/>
              <a:defRPr sz="790"/>
            </a:lvl3pPr>
            <a:lvl4pPr marL="451531" indent="0" algn="ctr">
              <a:buNone/>
              <a:defRPr sz="658"/>
            </a:lvl4pPr>
            <a:lvl5pPr marL="602041" indent="0" algn="ctr">
              <a:buNone/>
              <a:defRPr sz="658"/>
            </a:lvl5pPr>
            <a:lvl6pPr marL="752551" indent="0" algn="ctr">
              <a:buNone/>
              <a:defRPr sz="658"/>
            </a:lvl6pPr>
            <a:lvl7pPr marL="903061" indent="0" algn="ctr">
              <a:buNone/>
              <a:defRPr sz="658"/>
            </a:lvl7pPr>
            <a:lvl8pPr marL="1053572" indent="0" algn="ctr">
              <a:buNone/>
              <a:defRPr sz="658"/>
            </a:lvl8pPr>
            <a:lvl9pPr marL="1204082" indent="0" algn="ctr">
              <a:buNone/>
              <a:defRPr sz="658"/>
            </a:lvl9pPr>
          </a:lstStyle>
          <a:p>
            <a:r>
              <a:rPr lang="de-DE" noProof="0"/>
              <a:t>Master-Untertitelformat bearbeiten</a:t>
            </a:r>
            <a:endParaRPr lang="en-GB" noProof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9FC09E5-ED2F-4D18-94AF-5C809A18317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974" y="69192"/>
            <a:ext cx="1566581" cy="764813"/>
          </a:xfrm>
          <a:prstGeom prst="rect">
            <a:avLst/>
          </a:prstGeom>
        </p:spPr>
      </p:pic>
      <p:cxnSp>
        <p:nvCxnSpPr>
          <p:cNvPr id="14" name="Straight Connector 9">
            <a:extLst>
              <a:ext uri="{FF2B5EF4-FFF2-40B4-BE49-F238E27FC236}">
                <a16:creationId xmlns:a16="http://schemas.microsoft.com/office/drawing/2014/main" id="{1D52C2DE-815A-4BF7-8482-4E4827656621}"/>
              </a:ext>
            </a:extLst>
          </p:cNvPr>
          <p:cNvCxnSpPr/>
          <p:nvPr userDrawn="1"/>
        </p:nvCxnSpPr>
        <p:spPr>
          <a:xfrm>
            <a:off x="-3857" y="1684046"/>
            <a:ext cx="432384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F887631-AC84-4855-86F3-6F39FDCFB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939283" y="2120173"/>
            <a:ext cx="1206213" cy="13164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de-DE" dirty="0"/>
              <a:t>© 2022 - ERA-NET SMART ENERGY SYSTEMS</a:t>
            </a:r>
          </a:p>
        </p:txBody>
      </p:sp>
      <p:sp>
        <p:nvSpPr>
          <p:cNvPr id="16" name="Date Placeholder 4">
            <a:extLst>
              <a:ext uri="{FF2B5EF4-FFF2-40B4-BE49-F238E27FC236}">
                <a16:creationId xmlns:a16="http://schemas.microsoft.com/office/drawing/2014/main" id="{5F049B45-313A-4F66-842C-B1029A494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456" y="2125900"/>
            <a:ext cx="342476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chemeClr val="bg1"/>
                </a:solidFill>
                <a:latin typeface="Open Sans"/>
              </a:defRPr>
            </a:lvl1pPr>
          </a:lstStyle>
          <a:p>
            <a:fld id="{0A8FA219-EC92-4244-817D-D180FE1953C8}" type="datetime1">
              <a:rPr lang="en-GB" smtClean="0"/>
              <a:t>17/03/2022</a:t>
            </a:fld>
            <a:endParaRPr lang="de-DE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31DE34C8-BF35-490C-8BE8-F282BB07B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32" y="2125900"/>
            <a:ext cx="2424351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en-US" dirty="0"/>
              <a:t>Finalized projects' template for dissemination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6593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F38E6CA-B8FE-4212-9311-A8155BAE02C3}"/>
              </a:ext>
            </a:extLst>
          </p:cNvPr>
          <p:cNvSpPr/>
          <p:nvPr userDrawn="1"/>
        </p:nvSpPr>
        <p:spPr>
          <a:xfrm>
            <a:off x="-3857" y="0"/>
            <a:ext cx="4322326" cy="125754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4" dirty="0"/>
          </a:p>
        </p:txBody>
      </p:sp>
      <p:sp>
        <p:nvSpPr>
          <p:cNvPr id="8" name="Rectangle 7"/>
          <p:cNvSpPr/>
          <p:nvPr/>
        </p:nvSpPr>
        <p:spPr>
          <a:xfrm>
            <a:off x="6" y="2109282"/>
            <a:ext cx="4318463" cy="1534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437" y="1685709"/>
            <a:ext cx="3973040" cy="376238"/>
          </a:xfrm>
        </p:spPr>
        <p:txBody>
          <a:bodyPr lIns="144000" tIns="108000" rIns="91440">
            <a:normAutofit/>
          </a:bodyPr>
          <a:lstStyle>
            <a:lvl1pPr marL="0" indent="0" algn="ctr">
              <a:buNone/>
              <a:defRPr sz="790" cap="none" spc="66" baseline="0">
                <a:solidFill>
                  <a:schemeClr val="tx2"/>
                </a:solidFill>
                <a:latin typeface="Open Sans"/>
              </a:defRPr>
            </a:lvl1pPr>
            <a:lvl2pPr marL="150510" indent="0" algn="ctr">
              <a:buNone/>
              <a:defRPr sz="790"/>
            </a:lvl2pPr>
            <a:lvl3pPr marL="301020" indent="0" algn="ctr">
              <a:buNone/>
              <a:defRPr sz="790"/>
            </a:lvl3pPr>
            <a:lvl4pPr marL="451531" indent="0" algn="ctr">
              <a:buNone/>
              <a:defRPr sz="658"/>
            </a:lvl4pPr>
            <a:lvl5pPr marL="602041" indent="0" algn="ctr">
              <a:buNone/>
              <a:defRPr sz="658"/>
            </a:lvl5pPr>
            <a:lvl6pPr marL="752551" indent="0" algn="ctr">
              <a:buNone/>
              <a:defRPr sz="658"/>
            </a:lvl6pPr>
            <a:lvl7pPr marL="903061" indent="0" algn="ctr">
              <a:buNone/>
              <a:defRPr sz="658"/>
            </a:lvl7pPr>
            <a:lvl8pPr marL="1053572" indent="0" algn="ctr">
              <a:buNone/>
              <a:defRPr sz="658"/>
            </a:lvl8pPr>
            <a:lvl9pPr marL="1204082" indent="0" algn="ctr">
              <a:buNone/>
              <a:defRPr sz="658"/>
            </a:lvl9pPr>
          </a:lstStyle>
          <a:p>
            <a:r>
              <a:rPr lang="de-DE" noProof="0"/>
              <a:t>Master-Untertitelformat bearbeiten</a:t>
            </a:r>
            <a:endParaRPr lang="en-GB" noProof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9FC09E5-ED2F-4D18-94AF-5C809A1831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915" y="80339"/>
            <a:ext cx="1566581" cy="764813"/>
          </a:xfrm>
          <a:prstGeom prst="rect">
            <a:avLst/>
          </a:prstGeom>
        </p:spPr>
      </p:pic>
      <p:cxnSp>
        <p:nvCxnSpPr>
          <p:cNvPr id="14" name="Straight Connector 9">
            <a:extLst>
              <a:ext uri="{FF2B5EF4-FFF2-40B4-BE49-F238E27FC236}">
                <a16:creationId xmlns:a16="http://schemas.microsoft.com/office/drawing/2014/main" id="{1D52C2DE-815A-4BF7-8482-4E4827656621}"/>
              </a:ext>
            </a:extLst>
          </p:cNvPr>
          <p:cNvCxnSpPr/>
          <p:nvPr userDrawn="1"/>
        </p:nvCxnSpPr>
        <p:spPr>
          <a:xfrm>
            <a:off x="-3857" y="1684046"/>
            <a:ext cx="432384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F471598D-AA51-4241-BA01-E6020DA9443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456" y="1128713"/>
            <a:ext cx="3973040" cy="541460"/>
          </a:xfrm>
        </p:spPr>
        <p:txBody>
          <a:bodyPr bIns="0" anchor="b">
            <a:noAutofit/>
          </a:bodyPr>
          <a:lstStyle>
            <a:lvl1pPr algn="ctr">
              <a:lnSpc>
                <a:spcPct val="85000"/>
              </a:lnSpc>
              <a:defRPr sz="1580" spc="-16" baseline="0">
                <a:solidFill>
                  <a:schemeClr val="tx1"/>
                </a:solidFill>
                <a:latin typeface="Open Sans"/>
              </a:defRPr>
            </a:lvl1pPr>
          </a:lstStyle>
          <a:p>
            <a:r>
              <a:rPr lang="en-GB" noProof="0"/>
              <a:t>Mastertitelformat</a:t>
            </a:r>
            <a:br>
              <a:rPr lang="en-GB" noProof="0"/>
            </a:br>
            <a:r>
              <a:rPr lang="en-GB" noProof="0"/>
              <a:t>bearbeiten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39F6904-5B43-4519-9D89-6C68F01AB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939283" y="2120173"/>
            <a:ext cx="1206213" cy="13164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de-DE" dirty="0"/>
              <a:t>© 2022 - ERA-NET SMART ENERGY SYSTEMS</a:t>
            </a:r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A0A970FD-8E2F-4225-9924-618D67DC8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456" y="2125900"/>
            <a:ext cx="342476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chemeClr val="bg1"/>
                </a:solidFill>
                <a:latin typeface="Open Sans"/>
              </a:defRPr>
            </a:lvl1pPr>
          </a:lstStyle>
          <a:p>
            <a:fld id="{0E0C4E52-3E6B-4503-9786-ACBD31B44249}" type="datetime1">
              <a:rPr lang="en-GB" smtClean="0"/>
              <a:t>17/03/2022</a:t>
            </a:fld>
            <a:endParaRPr lang="de-DE" dirty="0"/>
          </a:p>
        </p:txBody>
      </p:sp>
      <p:sp>
        <p:nvSpPr>
          <p:cNvPr id="18" name="Footer Placeholder 7">
            <a:extLst>
              <a:ext uri="{FF2B5EF4-FFF2-40B4-BE49-F238E27FC236}">
                <a16:creationId xmlns:a16="http://schemas.microsoft.com/office/drawing/2014/main" id="{4606B116-D2C6-4BAF-9CEA-870E73A795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32" y="2125900"/>
            <a:ext cx="2424351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rgbClr val="F0F0F0"/>
                </a:solidFill>
                <a:latin typeface="Open Sans"/>
              </a:defRPr>
            </a:lvl1pPr>
          </a:lstStyle>
          <a:p>
            <a:r>
              <a:rPr lang="en-US" dirty="0"/>
              <a:t>Finalized projects' template for dissemination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9500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F38E6CA-B8FE-4212-9311-A8155BAE02C3}"/>
              </a:ext>
            </a:extLst>
          </p:cNvPr>
          <p:cNvSpPr/>
          <p:nvPr userDrawn="1"/>
        </p:nvSpPr>
        <p:spPr>
          <a:xfrm>
            <a:off x="-3857" y="0"/>
            <a:ext cx="4322326" cy="125754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14" dirty="0"/>
          </a:p>
        </p:txBody>
      </p:sp>
      <p:sp>
        <p:nvSpPr>
          <p:cNvPr id="8" name="Rectangle 7"/>
          <p:cNvSpPr/>
          <p:nvPr/>
        </p:nvSpPr>
        <p:spPr>
          <a:xfrm>
            <a:off x="6" y="2109282"/>
            <a:ext cx="4318463" cy="1534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437" y="1685709"/>
            <a:ext cx="3973040" cy="376238"/>
          </a:xfrm>
        </p:spPr>
        <p:txBody>
          <a:bodyPr lIns="90000" tIns="108000" rIns="91440">
            <a:normAutofit/>
          </a:bodyPr>
          <a:lstStyle>
            <a:lvl1pPr marL="0" indent="0" algn="l">
              <a:buNone/>
              <a:defRPr sz="790" cap="none" spc="66" baseline="0">
                <a:solidFill>
                  <a:schemeClr val="tx2"/>
                </a:solidFill>
                <a:latin typeface="Open Sans"/>
              </a:defRPr>
            </a:lvl1pPr>
            <a:lvl2pPr marL="150510" indent="0" algn="ctr">
              <a:buNone/>
              <a:defRPr sz="790"/>
            </a:lvl2pPr>
            <a:lvl3pPr marL="301020" indent="0" algn="ctr">
              <a:buNone/>
              <a:defRPr sz="790"/>
            </a:lvl3pPr>
            <a:lvl4pPr marL="451531" indent="0" algn="ctr">
              <a:buNone/>
              <a:defRPr sz="658"/>
            </a:lvl4pPr>
            <a:lvl5pPr marL="602041" indent="0" algn="ctr">
              <a:buNone/>
              <a:defRPr sz="658"/>
            </a:lvl5pPr>
            <a:lvl6pPr marL="752551" indent="0" algn="ctr">
              <a:buNone/>
              <a:defRPr sz="658"/>
            </a:lvl6pPr>
            <a:lvl7pPr marL="903061" indent="0" algn="ctr">
              <a:buNone/>
              <a:defRPr sz="658"/>
            </a:lvl7pPr>
            <a:lvl8pPr marL="1053572" indent="0" algn="ctr">
              <a:buNone/>
              <a:defRPr sz="658"/>
            </a:lvl8pPr>
            <a:lvl9pPr marL="1204082" indent="0" algn="ctr">
              <a:buNone/>
              <a:defRPr sz="658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9FC09E5-ED2F-4D18-94AF-5C809A1831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915" y="70907"/>
            <a:ext cx="1566581" cy="764813"/>
          </a:xfrm>
          <a:prstGeom prst="rect">
            <a:avLst/>
          </a:prstGeom>
        </p:spPr>
      </p:pic>
      <p:cxnSp>
        <p:nvCxnSpPr>
          <p:cNvPr id="14" name="Straight Connector 9">
            <a:extLst>
              <a:ext uri="{FF2B5EF4-FFF2-40B4-BE49-F238E27FC236}">
                <a16:creationId xmlns:a16="http://schemas.microsoft.com/office/drawing/2014/main" id="{1D52C2DE-815A-4BF7-8482-4E4827656621}"/>
              </a:ext>
            </a:extLst>
          </p:cNvPr>
          <p:cNvCxnSpPr/>
          <p:nvPr userDrawn="1"/>
        </p:nvCxnSpPr>
        <p:spPr>
          <a:xfrm>
            <a:off x="-3857" y="1684046"/>
            <a:ext cx="432384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F471598D-AA51-4241-BA01-E6020DA9443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456" y="1293934"/>
            <a:ext cx="3973040" cy="376238"/>
          </a:xfrm>
        </p:spPr>
        <p:txBody>
          <a:bodyPr bIns="0" anchor="b">
            <a:noAutofit/>
          </a:bodyPr>
          <a:lstStyle>
            <a:lvl1pPr algn="l">
              <a:lnSpc>
                <a:spcPct val="85000"/>
              </a:lnSpc>
              <a:defRPr sz="1580" spc="-16" baseline="0">
                <a:solidFill>
                  <a:schemeClr val="tx1"/>
                </a:solidFill>
                <a:latin typeface="Open Sans"/>
              </a:defRPr>
            </a:lvl1pPr>
          </a:lstStyle>
          <a:p>
            <a:r>
              <a:rPr lang="de-DE" dirty="0"/>
              <a:t>Mastertitelformat</a:t>
            </a:r>
            <a:br>
              <a:rPr lang="de-DE" dirty="0"/>
            </a:br>
            <a:r>
              <a:rPr lang="de-DE" dirty="0"/>
              <a:t>bearbeiten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639F6904-5B43-4519-9D89-6C68F01AB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939283" y="2120173"/>
            <a:ext cx="1206213" cy="13164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de-DE" dirty="0"/>
              <a:t>© 2022 - ERA-NET SMART ENERGY SYSTEMS</a:t>
            </a:r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A0A970FD-8E2F-4225-9924-618D67DC8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456" y="2125900"/>
            <a:ext cx="342476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chemeClr val="bg1"/>
                </a:solidFill>
                <a:latin typeface="Open Sans"/>
              </a:defRPr>
            </a:lvl1pPr>
          </a:lstStyle>
          <a:p>
            <a:fld id="{BB4D0AC8-B10C-4591-AB7F-B535B806B955}" type="datetime1">
              <a:rPr lang="en-GB" smtClean="0"/>
              <a:t>17/03/2022</a:t>
            </a:fld>
            <a:endParaRPr lang="de-DE" dirty="0"/>
          </a:p>
        </p:txBody>
      </p:sp>
      <p:sp>
        <p:nvSpPr>
          <p:cNvPr id="18" name="Footer Placeholder 7">
            <a:extLst>
              <a:ext uri="{FF2B5EF4-FFF2-40B4-BE49-F238E27FC236}">
                <a16:creationId xmlns:a16="http://schemas.microsoft.com/office/drawing/2014/main" id="{4606B116-D2C6-4BAF-9CEA-870E73A795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32" y="2125900"/>
            <a:ext cx="2424351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rgbClr val="F0F0F0"/>
                </a:solidFill>
                <a:latin typeface="Open Sans"/>
              </a:defRPr>
            </a:lvl1pPr>
          </a:lstStyle>
          <a:p>
            <a:r>
              <a:rPr lang="en-US" dirty="0"/>
              <a:t>Finalized projects' template for dissemination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8798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72C0FE63-4339-4573-8927-A6BE2CB3A1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456" y="2125900"/>
            <a:ext cx="342476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chemeClr val="bg1"/>
                </a:solidFill>
                <a:latin typeface="Open Sans"/>
              </a:defRPr>
            </a:lvl1pPr>
          </a:lstStyle>
          <a:p>
            <a:fld id="{3538F80D-8BB9-46AF-B3C1-9F8FA6461884}" type="datetime1">
              <a:rPr lang="en-GB" smtClean="0"/>
              <a:t>17/03/2022</a:t>
            </a:fld>
            <a:endParaRPr lang="de-DE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999E9E5C-8191-4716-A183-158CEC209E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32" y="2125900"/>
            <a:ext cx="2424351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rgbClr val="F0F0F0"/>
                </a:solidFill>
                <a:latin typeface="Open Sans"/>
              </a:defRPr>
            </a:lvl1pPr>
          </a:lstStyle>
          <a:p>
            <a:r>
              <a:rPr lang="en-US" dirty="0"/>
              <a:t>Finalized projects' template for dissemination</a:t>
            </a:r>
            <a:endParaRPr lang="de-DE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1726984-0C5C-4808-8072-F5FB8FC5E9A3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72456" y="418650"/>
            <a:ext cx="3973040" cy="159798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126429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86633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3pPr>
            <a:lvl4pPr marL="246837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4pPr>
            <a:lvl5pPr marL="307041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F5FB09-D1ED-44BB-9522-6C3DBE78A4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939283" y="2120173"/>
            <a:ext cx="1206213" cy="13164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de-DE" dirty="0"/>
              <a:t>© 2022 - ERA-NET SMART ENERGY SYSTEMS | </a:t>
            </a:r>
            <a:fld id="{AABDEC84-EF9A-4CAE-9DB7-B30F1ADF071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6102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2456" y="418649"/>
            <a:ext cx="1900292" cy="159798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126429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86633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3pPr>
            <a:lvl4pPr marL="246837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4pPr>
            <a:lvl5pPr marL="307041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74655" y="418649"/>
            <a:ext cx="1870841" cy="159798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126429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2pPr>
            <a:lvl3pPr marL="186633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3pPr>
            <a:lvl4pPr marL="246837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4pPr>
            <a:lvl5pPr marL="307041" indent="-60204">
              <a:buFont typeface="Arial" panose="020B0604020202020204" pitchFamily="34" charset="0"/>
              <a:buChar char="•"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C10C116F-1AC1-4ABF-92C5-4A7DBE3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55" y="10892"/>
            <a:ext cx="3451371" cy="306139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/>
          <a:p>
            <a:r>
              <a:rPr lang="de-DE" noProof="0"/>
              <a:t>Mastertitelformat bearbeiten</a:t>
            </a:r>
            <a:endParaRPr lang="en-GB" noProof="0" dirty="0"/>
          </a:p>
        </p:txBody>
      </p:sp>
      <p:sp>
        <p:nvSpPr>
          <p:cNvPr id="14" name="Date Placeholder 4">
            <a:extLst>
              <a:ext uri="{FF2B5EF4-FFF2-40B4-BE49-F238E27FC236}">
                <a16:creationId xmlns:a16="http://schemas.microsoft.com/office/drawing/2014/main" id="{AD97EBD5-12A1-48A6-A114-13B207E0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456" y="2125900"/>
            <a:ext cx="342476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chemeClr val="bg1"/>
                </a:solidFill>
                <a:latin typeface="Open Sans"/>
              </a:defRPr>
            </a:lvl1pPr>
          </a:lstStyle>
          <a:p>
            <a:fld id="{DD45C5C7-FD43-463A-800A-BAF6AE6BA9AF}" type="datetime1">
              <a:rPr lang="en-GB" smtClean="0"/>
              <a:t>17/03/2022</a:t>
            </a:fld>
            <a:endParaRPr lang="de-DE" dirty="0"/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69908641-E157-424C-A5DF-D2E4F3EA0F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32" y="2125900"/>
            <a:ext cx="2424351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rgbClr val="F0F0F0"/>
                </a:solidFill>
                <a:latin typeface="Open Sans"/>
              </a:defRPr>
            </a:lvl1pPr>
          </a:lstStyle>
          <a:p>
            <a:r>
              <a:rPr lang="en-US" dirty="0"/>
              <a:t>Finalized projects' template for dissemination</a:t>
            </a:r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78E69E9-7C71-4ABE-89E8-255047960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939283" y="2120173"/>
            <a:ext cx="1206213" cy="13164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de-DE" dirty="0"/>
              <a:t>© 2022 - ERA-NET SMART ENERGY SYSTEMS | </a:t>
            </a:r>
            <a:fld id="{AABDEC84-EF9A-4CAE-9DB7-B30F1ADF071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6731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14" y="413156"/>
            <a:ext cx="1867896" cy="21565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58" b="0" cap="all" baseline="0">
                <a:solidFill>
                  <a:schemeClr val="tx2"/>
                </a:solidFill>
              </a:defRPr>
            </a:lvl1pPr>
            <a:lvl2pPr marL="150510" indent="0">
              <a:buNone/>
              <a:defRPr sz="658" b="1"/>
            </a:lvl2pPr>
            <a:lvl3pPr marL="301020" indent="0">
              <a:buNone/>
              <a:defRPr sz="593" b="1"/>
            </a:lvl3pPr>
            <a:lvl4pPr marL="451531" indent="0">
              <a:buNone/>
              <a:defRPr sz="527" b="1"/>
            </a:lvl4pPr>
            <a:lvl5pPr marL="602041" indent="0">
              <a:buNone/>
              <a:defRPr sz="527" b="1"/>
            </a:lvl5pPr>
            <a:lvl6pPr marL="752551" indent="0">
              <a:buNone/>
              <a:defRPr sz="527" b="1"/>
            </a:lvl6pPr>
            <a:lvl7pPr marL="903061" indent="0">
              <a:buNone/>
              <a:defRPr sz="527" b="1"/>
            </a:lvl7pPr>
            <a:lvl8pPr marL="1053572" indent="0">
              <a:buNone/>
              <a:defRPr sz="527" b="1"/>
            </a:lvl8pPr>
            <a:lvl9pPr marL="1204082" indent="0">
              <a:buNone/>
              <a:defRPr sz="52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214" y="626359"/>
            <a:ext cx="1867896" cy="1390507"/>
          </a:xfrm>
          <a:noFill/>
          <a:ln>
            <a:solidFill>
              <a:schemeClr val="bg1"/>
            </a:solidFill>
          </a:ln>
        </p:spPr>
        <p:txBody>
          <a:bodyPr lIns="72000"/>
          <a:lstStyle>
            <a:lvl2pPr marL="126429" indent="-60204">
              <a:buFont typeface="Arial" panose="020B0604020202020204" pitchFamily="34" charset="0"/>
              <a:buChar char="•"/>
              <a:defRPr/>
            </a:lvl2pPr>
            <a:lvl3pPr marL="186633" indent="-60204">
              <a:buFont typeface="Arial" panose="020B0604020202020204" pitchFamily="34" charset="0"/>
              <a:buChar char="•"/>
              <a:defRPr/>
            </a:lvl3pPr>
            <a:lvl4pPr marL="246837" indent="-60204">
              <a:buFont typeface="Arial" panose="020B0604020202020204" pitchFamily="34" charset="0"/>
              <a:buChar char="•"/>
              <a:defRPr/>
            </a:lvl4pPr>
            <a:lvl5pPr marL="307041" indent="-60204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73018" y="412923"/>
            <a:ext cx="1872478" cy="21565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58" b="0" cap="all" baseline="0">
                <a:solidFill>
                  <a:schemeClr val="tx2"/>
                </a:solidFill>
              </a:defRPr>
            </a:lvl1pPr>
            <a:lvl2pPr marL="150510" indent="0">
              <a:buNone/>
              <a:defRPr sz="658" b="1"/>
            </a:lvl2pPr>
            <a:lvl3pPr marL="301020" indent="0">
              <a:buNone/>
              <a:defRPr sz="593" b="1"/>
            </a:lvl3pPr>
            <a:lvl4pPr marL="451531" indent="0">
              <a:buNone/>
              <a:defRPr sz="527" b="1"/>
            </a:lvl4pPr>
            <a:lvl5pPr marL="602041" indent="0">
              <a:buNone/>
              <a:defRPr sz="527" b="1"/>
            </a:lvl5pPr>
            <a:lvl6pPr marL="752551" indent="0">
              <a:buNone/>
              <a:defRPr sz="527" b="1"/>
            </a:lvl6pPr>
            <a:lvl7pPr marL="903061" indent="0">
              <a:buNone/>
              <a:defRPr sz="527" b="1"/>
            </a:lvl7pPr>
            <a:lvl8pPr marL="1053572" indent="0">
              <a:buNone/>
              <a:defRPr sz="527" b="1"/>
            </a:lvl8pPr>
            <a:lvl9pPr marL="1204082" indent="0">
              <a:buNone/>
              <a:defRPr sz="52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73018" y="626126"/>
            <a:ext cx="1872478" cy="1390507"/>
          </a:xfrm>
          <a:noFill/>
          <a:ln>
            <a:solidFill>
              <a:schemeClr val="bg1"/>
            </a:solidFill>
          </a:ln>
        </p:spPr>
        <p:txBody>
          <a:bodyPr lIns="72000"/>
          <a:lstStyle>
            <a:lvl2pPr marL="126429" indent="-60204">
              <a:buFont typeface="Arial" panose="020B0604020202020204" pitchFamily="34" charset="0"/>
              <a:buChar char="•"/>
              <a:defRPr/>
            </a:lvl2pPr>
            <a:lvl3pPr marL="186633" indent="-60204">
              <a:buFont typeface="Arial" panose="020B0604020202020204" pitchFamily="34" charset="0"/>
              <a:buChar char="•"/>
              <a:defRPr/>
            </a:lvl3pPr>
            <a:lvl4pPr marL="246837" indent="-60204">
              <a:buFont typeface="Arial" panose="020B0604020202020204" pitchFamily="34" charset="0"/>
              <a:buChar char="•"/>
              <a:defRPr/>
            </a:lvl4pPr>
            <a:lvl5pPr marL="307041" indent="-60204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2F30DD1C-ED51-4015-942E-0631E6FAE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55" y="10892"/>
            <a:ext cx="3451371" cy="306139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/>
          <a:p>
            <a:r>
              <a:rPr lang="de-DE" noProof="0"/>
              <a:t>Mastertitelformat bearbeiten</a:t>
            </a:r>
            <a:endParaRPr lang="en-GB" noProof="0" dirty="0"/>
          </a:p>
        </p:txBody>
      </p:sp>
      <p:sp>
        <p:nvSpPr>
          <p:cNvPr id="16" name="Date Placeholder 4">
            <a:extLst>
              <a:ext uri="{FF2B5EF4-FFF2-40B4-BE49-F238E27FC236}">
                <a16:creationId xmlns:a16="http://schemas.microsoft.com/office/drawing/2014/main" id="{2F9E9B87-6DEC-4FFF-BDB6-5DC145E25F7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72456" y="2125900"/>
            <a:ext cx="342476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chemeClr val="bg1"/>
                </a:solidFill>
                <a:latin typeface="Open Sans"/>
              </a:defRPr>
            </a:lvl1pPr>
          </a:lstStyle>
          <a:p>
            <a:fld id="{FA444790-F5A5-423B-BA5C-615695BD0985}" type="datetime1">
              <a:rPr lang="en-GB" smtClean="0"/>
              <a:t>17/03/2022</a:t>
            </a:fld>
            <a:endParaRPr lang="de-DE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D606F2C7-B5E6-4EF3-A0DA-79DEAE91CC1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14932" y="2125900"/>
            <a:ext cx="2424351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rgbClr val="F0F0F0"/>
                </a:solidFill>
                <a:latin typeface="Open Sans"/>
              </a:defRPr>
            </a:lvl1pPr>
          </a:lstStyle>
          <a:p>
            <a:r>
              <a:rPr lang="en-US" dirty="0"/>
              <a:t>Finalized projects' template for dissemination</a:t>
            </a:r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542062D-17A4-4267-814A-CA32001F6AA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2939283" y="2120173"/>
            <a:ext cx="1206213" cy="13164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de-DE" dirty="0"/>
              <a:t>© 2022 - ERA-NET SMART ENERGY SYSTEMS | </a:t>
            </a:r>
            <a:fld id="{AABDEC84-EF9A-4CAE-9DB7-B30F1ADF071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3382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907" y="418417"/>
            <a:ext cx="1870841" cy="214763"/>
          </a:xfrm>
          <a:solidFill>
            <a:srgbClr val="1488CA"/>
          </a:solidFill>
          <a:ln>
            <a:solidFill>
              <a:schemeClr val="accent5"/>
            </a:solidFill>
          </a:ln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58" b="0" cap="all" baseline="0">
                <a:solidFill>
                  <a:srgbClr val="FFFFFF"/>
                </a:solidFill>
              </a:defRPr>
            </a:lvl1pPr>
            <a:lvl2pPr marL="150510" indent="0">
              <a:buNone/>
              <a:defRPr sz="658" b="1"/>
            </a:lvl2pPr>
            <a:lvl3pPr marL="301020" indent="0">
              <a:buNone/>
              <a:defRPr sz="593" b="1"/>
            </a:lvl3pPr>
            <a:lvl4pPr marL="451531" indent="0">
              <a:buNone/>
              <a:defRPr sz="527" b="1"/>
            </a:lvl4pPr>
            <a:lvl5pPr marL="602041" indent="0">
              <a:buNone/>
              <a:defRPr sz="527" b="1"/>
            </a:lvl5pPr>
            <a:lvl6pPr marL="752551" indent="0">
              <a:buNone/>
              <a:defRPr sz="527" b="1"/>
            </a:lvl6pPr>
            <a:lvl7pPr marL="903061" indent="0">
              <a:buNone/>
              <a:defRPr sz="527" b="1"/>
            </a:lvl7pPr>
            <a:lvl8pPr marL="1053572" indent="0">
              <a:buNone/>
              <a:defRPr sz="527" b="1"/>
            </a:lvl8pPr>
            <a:lvl9pPr marL="1204082" indent="0">
              <a:buNone/>
              <a:defRPr sz="52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907" y="631620"/>
            <a:ext cx="1870841" cy="1384780"/>
          </a:xfrm>
          <a:ln>
            <a:solidFill>
              <a:srgbClr val="1488CA"/>
            </a:solidFill>
          </a:ln>
        </p:spPr>
        <p:txBody>
          <a:bodyPr lIns="72000"/>
          <a:lstStyle>
            <a:lvl2pPr marL="126429" indent="-60204">
              <a:buFont typeface="Arial" panose="020B0604020202020204" pitchFamily="34" charset="0"/>
              <a:buChar char="•"/>
              <a:defRPr/>
            </a:lvl2pPr>
            <a:lvl3pPr marL="186633" indent="-60204">
              <a:buFont typeface="Arial" panose="020B0604020202020204" pitchFamily="34" charset="0"/>
              <a:buChar char="•"/>
              <a:defRPr/>
            </a:lvl3pPr>
            <a:lvl4pPr marL="246837" indent="-60204">
              <a:buFont typeface="Arial" panose="020B0604020202020204" pitchFamily="34" charset="0"/>
              <a:buChar char="•"/>
              <a:defRPr/>
            </a:lvl4pPr>
            <a:lvl5pPr marL="307041" indent="-60204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74655" y="418650"/>
            <a:ext cx="1870841" cy="214763"/>
          </a:xfrm>
          <a:solidFill>
            <a:srgbClr val="1488CA"/>
          </a:solidFill>
          <a:ln>
            <a:solidFill>
              <a:schemeClr val="accent5"/>
            </a:solidFill>
          </a:ln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658" b="0" cap="all" baseline="0">
                <a:solidFill>
                  <a:srgbClr val="FFFFFF"/>
                </a:solidFill>
              </a:defRPr>
            </a:lvl1pPr>
            <a:lvl2pPr marL="150510" indent="0">
              <a:buNone/>
              <a:defRPr sz="658" b="1"/>
            </a:lvl2pPr>
            <a:lvl3pPr marL="301020" indent="0">
              <a:buNone/>
              <a:defRPr sz="593" b="1"/>
            </a:lvl3pPr>
            <a:lvl4pPr marL="451531" indent="0">
              <a:buNone/>
              <a:defRPr sz="527" b="1"/>
            </a:lvl4pPr>
            <a:lvl5pPr marL="602041" indent="0">
              <a:buNone/>
              <a:defRPr sz="527" b="1"/>
            </a:lvl5pPr>
            <a:lvl6pPr marL="752551" indent="0">
              <a:buNone/>
              <a:defRPr sz="527" b="1"/>
            </a:lvl6pPr>
            <a:lvl7pPr marL="903061" indent="0">
              <a:buNone/>
              <a:defRPr sz="527" b="1"/>
            </a:lvl7pPr>
            <a:lvl8pPr marL="1053572" indent="0">
              <a:buNone/>
              <a:defRPr sz="527" b="1"/>
            </a:lvl8pPr>
            <a:lvl9pPr marL="1204082" indent="0">
              <a:buNone/>
              <a:defRPr sz="52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74655" y="631852"/>
            <a:ext cx="1870841" cy="1384780"/>
          </a:xfrm>
          <a:ln>
            <a:solidFill>
              <a:srgbClr val="1488CA"/>
            </a:solidFill>
          </a:ln>
        </p:spPr>
        <p:txBody>
          <a:bodyPr lIns="72000"/>
          <a:lstStyle>
            <a:lvl2pPr marL="160293" indent="-94069">
              <a:buFont typeface="Arial" panose="020B0604020202020204" pitchFamily="34" charset="0"/>
              <a:buChar char="•"/>
              <a:defRPr/>
            </a:lvl2pPr>
            <a:lvl3pPr marL="220498" indent="-94069">
              <a:buFont typeface="Arial" panose="020B0604020202020204" pitchFamily="34" charset="0"/>
              <a:buChar char="•"/>
              <a:defRPr/>
            </a:lvl3pPr>
            <a:lvl4pPr marL="280702" indent="-94069">
              <a:buFont typeface="Arial" panose="020B0604020202020204" pitchFamily="34" charset="0"/>
              <a:buChar char="•"/>
              <a:defRPr/>
            </a:lvl4pPr>
            <a:lvl5pPr marL="340906" indent="-94069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B8908FAB-AE7D-4CE1-99F6-373DCD747F86}"/>
              </a:ext>
            </a:extLst>
          </p:cNvPr>
          <p:cNvSpPr txBox="1">
            <a:spLocks/>
          </p:cNvSpPr>
          <p:nvPr userDrawn="1"/>
        </p:nvSpPr>
        <p:spPr>
          <a:xfrm>
            <a:off x="172455" y="10892"/>
            <a:ext cx="3451371" cy="306139"/>
          </a:xfrm>
          <a:prstGeom prst="rect">
            <a:avLst/>
          </a:prstGeom>
        </p:spPr>
        <p:txBody>
          <a:bodyPr vert="horz" lIns="30099" tIns="15050" rIns="30099" bIns="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 spc="-50" baseline="0">
                <a:solidFill>
                  <a:schemeClr val="tx1"/>
                </a:solidFill>
                <a:latin typeface="Open Sans"/>
                <a:ea typeface="+mj-ea"/>
                <a:cs typeface="+mj-cs"/>
              </a:defRPr>
            </a:lvl1pPr>
          </a:lstStyle>
          <a:p>
            <a:endParaRPr lang="en-GB" sz="922" dirty="0"/>
          </a:p>
        </p:txBody>
      </p:sp>
      <p:sp>
        <p:nvSpPr>
          <p:cNvPr id="16" name="Date Placeholder 4">
            <a:extLst>
              <a:ext uri="{FF2B5EF4-FFF2-40B4-BE49-F238E27FC236}">
                <a16:creationId xmlns:a16="http://schemas.microsoft.com/office/drawing/2014/main" id="{E13F79B0-E598-4D8E-831A-7AC1D10FBC21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72456" y="2125900"/>
            <a:ext cx="342476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chemeClr val="bg1"/>
                </a:solidFill>
                <a:latin typeface="Open Sans"/>
              </a:defRPr>
            </a:lvl1pPr>
          </a:lstStyle>
          <a:p>
            <a:fld id="{E74792C1-1DCE-4305-B6AE-B4CA7A293F9A}" type="datetime1">
              <a:rPr lang="en-GB" smtClean="0"/>
              <a:t>17/03/2022</a:t>
            </a:fld>
            <a:endParaRPr lang="de-DE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41E3247E-D987-489B-B7C3-BF48D0EA90C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14932" y="2125900"/>
            <a:ext cx="2424351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rgbClr val="F0F0F0"/>
                </a:solidFill>
                <a:latin typeface="Open Sans"/>
              </a:defRPr>
            </a:lvl1pPr>
          </a:lstStyle>
          <a:p>
            <a:r>
              <a:rPr lang="en-US" dirty="0"/>
              <a:t>Finalized projects' template for dissemination</a:t>
            </a:r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B2E87B-66CE-4246-BA4A-C6144B3E0D8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2939283" y="2120173"/>
            <a:ext cx="1206213" cy="13164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de-DE" dirty="0"/>
              <a:t>© 2022 - ERA-NET SMART ENERGY SYSTEMS | </a:t>
            </a:r>
            <a:fld id="{AABDEC84-EF9A-4CAE-9DB7-B30F1ADF071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8095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3C8AEE11-924B-4E3F-A823-1248FFF016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456" y="2125900"/>
            <a:ext cx="342476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chemeClr val="bg1"/>
                </a:solidFill>
                <a:latin typeface="Open Sans"/>
              </a:defRPr>
            </a:lvl1pPr>
          </a:lstStyle>
          <a:p>
            <a:fld id="{45701DF5-53A0-4CDA-A7E8-2F8EC16F651F}" type="datetime1">
              <a:rPr lang="en-GB" smtClean="0"/>
              <a:t>17/03/2022</a:t>
            </a:fld>
            <a:endParaRPr lang="de-DE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5852A034-7D1C-4C50-A22C-41811D28F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32" y="2125900"/>
            <a:ext cx="2424351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rgbClr val="F0F0F0"/>
                </a:solidFill>
                <a:latin typeface="Open Sans"/>
              </a:defRPr>
            </a:lvl1pPr>
          </a:lstStyle>
          <a:p>
            <a:r>
              <a:rPr lang="en-US" dirty="0"/>
              <a:t>Finalized projects' template for dissemination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6927A-BA41-4FC0-8F9A-A0033B2344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939283" y="2120173"/>
            <a:ext cx="1206213" cy="13164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de-DE" dirty="0"/>
              <a:t>© 2022 - ERA-NET SMART ENERGY SYSTEMS | </a:t>
            </a:r>
            <a:fld id="{AABDEC84-EF9A-4CAE-9DB7-B30F1ADF071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9E7A98-02E6-433B-9D3D-48A6861C4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456" y="10892"/>
            <a:ext cx="3339209" cy="3061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78387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>
            <a:extLst>
              <a:ext uri="{FF2B5EF4-FFF2-40B4-BE49-F238E27FC236}">
                <a16:creationId xmlns:a16="http://schemas.microsoft.com/office/drawing/2014/main" id="{C3AE8D6A-EDBC-471A-83A5-1EB06BAC4ABF}"/>
              </a:ext>
            </a:extLst>
          </p:cNvPr>
          <p:cNvSpPr/>
          <p:nvPr userDrawn="1"/>
        </p:nvSpPr>
        <p:spPr>
          <a:xfrm>
            <a:off x="6" y="2109282"/>
            <a:ext cx="4318463" cy="1534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1D61A163-92D8-4C59-A45C-2B1F6995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" y="2114893"/>
            <a:ext cx="165706" cy="142200"/>
          </a:xfrm>
          <a:prstGeom prst="rect">
            <a:avLst/>
          </a:prstGeom>
        </p:spPr>
      </p:pic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5555BD2F-1072-4C1B-BA28-27E207A549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456" y="2125900"/>
            <a:ext cx="342476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chemeClr val="bg1"/>
                </a:solidFill>
                <a:latin typeface="Open Sans"/>
              </a:defRPr>
            </a:lvl1pPr>
          </a:lstStyle>
          <a:p>
            <a:fld id="{48BDF996-F68F-4FC6-97B8-B33CB300E588}" type="datetime1">
              <a:rPr lang="en-GB" smtClean="0"/>
              <a:t>17/03/2022</a:t>
            </a:fld>
            <a:endParaRPr lang="de-DE" dirty="0"/>
          </a:p>
        </p:txBody>
      </p:sp>
      <p:sp>
        <p:nvSpPr>
          <p:cNvPr id="16" name="Footer Placeholder 7">
            <a:extLst>
              <a:ext uri="{FF2B5EF4-FFF2-40B4-BE49-F238E27FC236}">
                <a16:creationId xmlns:a16="http://schemas.microsoft.com/office/drawing/2014/main" id="{8D7F19F5-6BAE-478A-9328-4DE1CB0FDF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32" y="2125900"/>
            <a:ext cx="2424351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rgbClr val="F0F0F0"/>
                </a:solidFill>
                <a:latin typeface="Open Sans"/>
              </a:defRPr>
            </a:lvl1pPr>
          </a:lstStyle>
          <a:p>
            <a:r>
              <a:rPr lang="en-US" dirty="0"/>
              <a:t>Finalized projects' template for dissemination</a:t>
            </a:r>
            <a:endParaRPr lang="de-DE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DE3ABE-C386-4D3A-8976-B815109DA0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939283" y="2120173"/>
            <a:ext cx="1206213" cy="13164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de-DE" dirty="0"/>
              <a:t>© 2022 - ERA-NET SMART ENERGY SYSTEMS | </a:t>
            </a:r>
            <a:fld id="{AABDEC84-EF9A-4CAE-9DB7-B30F1ADF071F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17223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it Überschrif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3DBF65E1-175A-42EF-A9B3-E7F7D51A7E64}"/>
              </a:ext>
            </a:extLst>
          </p:cNvPr>
          <p:cNvSpPr/>
          <p:nvPr userDrawn="1"/>
        </p:nvSpPr>
        <p:spPr>
          <a:xfrm>
            <a:off x="0" y="0"/>
            <a:ext cx="4319588" cy="158611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14"/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DE138F7A-5120-42A0-8042-7AA425724CCB}"/>
              </a:ext>
            </a:extLst>
          </p:cNvPr>
          <p:cNvSpPr/>
          <p:nvPr userDrawn="1"/>
        </p:nvSpPr>
        <p:spPr>
          <a:xfrm>
            <a:off x="-1125" y="1586118"/>
            <a:ext cx="4320713" cy="67130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2" name="Titel 2">
            <a:extLst>
              <a:ext uri="{FF2B5EF4-FFF2-40B4-BE49-F238E27FC236}">
                <a16:creationId xmlns:a16="http://schemas.microsoft.com/office/drawing/2014/main" id="{F2D04E79-E3E9-4FAE-98FD-0DFB387B1141}"/>
              </a:ext>
            </a:extLst>
          </p:cNvPr>
          <p:cNvSpPr txBox="1">
            <a:spLocks/>
          </p:cNvSpPr>
          <p:nvPr userDrawn="1"/>
        </p:nvSpPr>
        <p:spPr>
          <a:xfrm>
            <a:off x="1342226" y="1726888"/>
            <a:ext cx="1336372" cy="389766"/>
          </a:xfrm>
          <a:prstGeom prst="rect">
            <a:avLst/>
          </a:prstGeom>
        </p:spPr>
        <p:txBody>
          <a:bodyPr vert="horz" lIns="30099" tIns="15050" rIns="30099" bIns="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kern="1200" spc="-50" baseline="0">
                <a:solidFill>
                  <a:schemeClr val="tx1"/>
                </a:solidFill>
                <a:latin typeface="Open Sans"/>
                <a:ea typeface="+mj-ea"/>
                <a:cs typeface="+mj-cs"/>
              </a:defRPr>
            </a:lvl1pPr>
          </a:lstStyle>
          <a:p>
            <a:pPr algn="ctr"/>
            <a:r>
              <a:rPr lang="de-DE" sz="1053" dirty="0">
                <a:solidFill>
                  <a:srgbClr val="1488CA"/>
                </a:solidFill>
              </a:rPr>
              <a:t>Funding Partners</a:t>
            </a:r>
            <a:endParaRPr lang="en-GB" sz="1053" dirty="0">
              <a:solidFill>
                <a:srgbClr val="1488CA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24391"/>
            <a:ext cx="4318463" cy="2330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836CC88-0AE4-4CF4-92E1-D637D308A9A5}"/>
              </a:ext>
            </a:extLst>
          </p:cNvPr>
          <p:cNvSpPr/>
          <p:nvPr userDrawn="1"/>
        </p:nvSpPr>
        <p:spPr>
          <a:xfrm>
            <a:off x="3248509" y="1631230"/>
            <a:ext cx="1022403" cy="741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527" dirty="0">
                <a:solidFill>
                  <a:schemeClr val="bg1"/>
                </a:solidFill>
                <a:latin typeface="Open Sans"/>
              </a:rPr>
              <a:t>This initiative has received funding from the European Union's Horizon 2020 research and innovation </a:t>
            </a:r>
            <a:r>
              <a:rPr lang="en-GB" sz="527" noProof="0" dirty="0">
                <a:solidFill>
                  <a:schemeClr val="bg1"/>
                </a:solidFill>
                <a:latin typeface="Open Sans"/>
              </a:rPr>
              <a:t>programme</a:t>
            </a:r>
            <a:r>
              <a:rPr lang="en-US" sz="527" dirty="0">
                <a:solidFill>
                  <a:schemeClr val="bg1"/>
                </a:solidFill>
                <a:latin typeface="Open Sans"/>
              </a:rPr>
              <a:t> under grant agreements no. 646039, 775970 and 883973.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1C7F874-9F28-4856-A40F-762C8CE292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3" y="1700831"/>
            <a:ext cx="1022403" cy="499143"/>
          </a:xfrm>
          <a:prstGeom prst="rect">
            <a:avLst/>
          </a:prstGeom>
        </p:spPr>
      </p:pic>
      <p:pic>
        <p:nvPicPr>
          <p:cNvPr id="14" name="Picture 2" descr="http://europa.eu/about-eu/basic-information/symbols/images/flag_yellow_high.jpg">
            <a:extLst>
              <a:ext uri="{FF2B5EF4-FFF2-40B4-BE49-F238E27FC236}">
                <a16:creationId xmlns:a16="http://schemas.microsoft.com/office/drawing/2014/main" id="{4B227ED0-326D-444F-8E07-E83BB1550D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844" y="1658858"/>
            <a:ext cx="298665" cy="183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FC8A6883-DDD6-473D-A950-A1025D17B6B6">
            <a:extLst>
              <a:ext uri="{FF2B5EF4-FFF2-40B4-BE49-F238E27FC236}">
                <a16:creationId xmlns:a16="http://schemas.microsoft.com/office/drawing/2014/main" id="{9E64D28A-38E3-42F7-9FF1-653A9D2F610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2" y="25616"/>
            <a:ext cx="4258673" cy="1518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4757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67680C4E-AB5D-4805-935D-2330ACA5C3EA}"/>
              </a:ext>
            </a:extLst>
          </p:cNvPr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22" b="62581"/>
          <a:stretch/>
        </p:blipFill>
        <p:spPr>
          <a:xfrm>
            <a:off x="1125" y="-5925"/>
            <a:ext cx="4318463" cy="1630363"/>
          </a:xfrm>
          <a:prstGeom prst="rect">
            <a:avLst/>
          </a:prstGeom>
        </p:spPr>
      </p:pic>
      <p:sp>
        <p:nvSpPr>
          <p:cNvPr id="13" name="Rectangle 7">
            <a:extLst>
              <a:ext uri="{FF2B5EF4-FFF2-40B4-BE49-F238E27FC236}">
                <a16:creationId xmlns:a16="http://schemas.microsoft.com/office/drawing/2014/main" id="{25E86DC8-58D2-441E-B395-67DC5099079B}"/>
              </a:ext>
            </a:extLst>
          </p:cNvPr>
          <p:cNvSpPr/>
          <p:nvPr userDrawn="1"/>
        </p:nvSpPr>
        <p:spPr>
          <a:xfrm>
            <a:off x="0" y="1597903"/>
            <a:ext cx="4318463" cy="6595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08AED65-DBF0-41BA-8EDB-19C69EB9AB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455" y="1597457"/>
            <a:ext cx="3799541" cy="343929"/>
          </a:xfrm>
        </p:spPr>
        <p:txBody>
          <a:bodyPr lIns="91440" tIns="0" rIns="91440" bIns="0" anchor="b">
            <a:noAutofit/>
          </a:bodyPr>
          <a:lstStyle>
            <a:lvl1pPr>
              <a:defRPr sz="1185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</a:t>
            </a:r>
            <a:br>
              <a:rPr lang="de-DE" dirty="0"/>
            </a:br>
            <a:r>
              <a:rPr lang="de-DE" dirty="0"/>
              <a:t>bearbeiten</a:t>
            </a:r>
            <a:endParaRPr lang="en-US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D54AC0B5-F068-4AA4-AA7C-7D346544A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2464" y="1944395"/>
            <a:ext cx="3799398" cy="195644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198"/>
              </a:spcAft>
              <a:buNone/>
              <a:defRPr sz="494">
                <a:solidFill>
                  <a:schemeClr val="bg1"/>
                </a:solidFill>
              </a:defRPr>
            </a:lvl1pPr>
            <a:lvl2pPr marL="150510" indent="0">
              <a:buNone/>
              <a:defRPr sz="395"/>
            </a:lvl2pPr>
            <a:lvl3pPr marL="301020" indent="0">
              <a:buNone/>
              <a:defRPr sz="329"/>
            </a:lvl3pPr>
            <a:lvl4pPr marL="451531" indent="0">
              <a:buNone/>
              <a:defRPr sz="296"/>
            </a:lvl4pPr>
            <a:lvl5pPr marL="602041" indent="0">
              <a:buNone/>
              <a:defRPr sz="296"/>
            </a:lvl5pPr>
            <a:lvl6pPr marL="752551" indent="0">
              <a:buNone/>
              <a:defRPr sz="296"/>
            </a:lvl6pPr>
            <a:lvl7pPr marL="903061" indent="0">
              <a:buNone/>
              <a:defRPr sz="296"/>
            </a:lvl7pPr>
            <a:lvl8pPr marL="1053572" indent="0">
              <a:buNone/>
              <a:defRPr sz="296"/>
            </a:lvl8pPr>
            <a:lvl9pPr marL="1204082" indent="0">
              <a:buNone/>
              <a:defRPr sz="29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A62DDD68-A2BA-4864-BF3B-D98ABF79BD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092" y="1717939"/>
            <a:ext cx="627070" cy="306139"/>
          </a:xfrm>
          <a:prstGeom prst="rect">
            <a:avLst/>
          </a:prstGeom>
        </p:spPr>
      </p:pic>
      <p:sp>
        <p:nvSpPr>
          <p:cNvPr id="20" name="Rectangle 8">
            <a:extLst>
              <a:ext uri="{FF2B5EF4-FFF2-40B4-BE49-F238E27FC236}">
                <a16:creationId xmlns:a16="http://schemas.microsoft.com/office/drawing/2014/main" id="{7AD982B9-93B2-4305-9B47-65AD1DA01603}"/>
              </a:ext>
            </a:extLst>
          </p:cNvPr>
          <p:cNvSpPr/>
          <p:nvPr userDrawn="1"/>
        </p:nvSpPr>
        <p:spPr>
          <a:xfrm>
            <a:off x="6" y="1576834"/>
            <a:ext cx="4318463" cy="210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0632673-BA1B-401C-AAA4-63B17EE4F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939283" y="2120173"/>
            <a:ext cx="1206213" cy="13164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de-DE" dirty="0"/>
              <a:t>© 2022 - ERA-NET SMART ENERGY SYSTEMS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2705DC70-57AF-4DD4-874D-D534F9E99A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72456" y="2125900"/>
            <a:ext cx="342476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chemeClr val="bg1"/>
                </a:solidFill>
                <a:latin typeface="Open Sans"/>
              </a:defRPr>
            </a:lvl1pPr>
          </a:lstStyle>
          <a:p>
            <a:fld id="{5626F270-96F7-4308-ABA7-25BBB9FE0C2A}" type="datetime1">
              <a:rPr lang="en-GB" smtClean="0"/>
              <a:t>17/03/2022</a:t>
            </a:fld>
            <a:endParaRPr lang="de-DE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64BD4C6C-633B-4A4C-966B-51289DD99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32" y="2125900"/>
            <a:ext cx="2424351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rgbClr val="F0F0F0"/>
                </a:solidFill>
                <a:latin typeface="Open Sans"/>
              </a:defRPr>
            </a:lvl1pPr>
          </a:lstStyle>
          <a:p>
            <a:r>
              <a:rPr lang="en-US" dirty="0"/>
              <a:t>Finalized projects' template for dissemination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1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295274" y="563563"/>
            <a:ext cx="3725863" cy="938212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95274" y="1511300"/>
            <a:ext cx="3725863" cy="49371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296863" y="601663"/>
            <a:ext cx="1785937" cy="1431925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2235200" y="601663"/>
            <a:ext cx="1787525" cy="1431925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96863" y="554038"/>
            <a:ext cx="1828800" cy="269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296863" y="823912"/>
            <a:ext cx="1828800" cy="1212850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2187575" y="554038"/>
            <a:ext cx="1835150" cy="269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2187575" y="823912"/>
            <a:ext cx="1835150" cy="1212850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296863" y="150813"/>
            <a:ext cx="1393825" cy="52705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1836738" y="325438"/>
            <a:ext cx="2185987" cy="1603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296863" y="677863"/>
            <a:ext cx="1393825" cy="12541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296863" y="150813"/>
            <a:ext cx="1393825" cy="52705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1836738" y="325438"/>
            <a:ext cx="2185987" cy="1603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296863" y="677863"/>
            <a:ext cx="1393825" cy="12541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296863" y="120650"/>
            <a:ext cx="3725862" cy="436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96863" y="601663"/>
            <a:ext cx="3725862" cy="1431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296863" y="2092325"/>
            <a:ext cx="971550" cy="120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C4E1C2-FE94-45F3-878F-59ECBF992267}" type="datetimeFigureOut">
              <a:rPr lang="de-DE"/>
              <a:t>17.03.2022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1430338" y="2092325"/>
            <a:ext cx="1458912" cy="120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3051175" y="2092325"/>
            <a:ext cx="971550" cy="120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A8BE050-4A6C-4028-A2F3-10D41A36E2AF}" type="slidenum">
              <a:rPr lang="de-DE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20E7CF08-FF6C-4201-A07B-9DC95D16FB93}"/>
              </a:ext>
            </a:extLst>
          </p:cNvPr>
          <p:cNvSpPr/>
          <p:nvPr userDrawn="1"/>
        </p:nvSpPr>
        <p:spPr>
          <a:xfrm>
            <a:off x="6" y="2109282"/>
            <a:ext cx="4318463" cy="1534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2455" y="10892"/>
            <a:ext cx="3355208" cy="306139"/>
          </a:xfrm>
          <a:prstGeom prst="rect">
            <a:avLst/>
          </a:prstGeom>
        </p:spPr>
        <p:txBody>
          <a:bodyPr vert="horz" lIns="91440" tIns="45720" rIns="91440" bIns="0" rtlCol="0" anchor="b">
            <a:noAutofit/>
          </a:bodyPr>
          <a:lstStyle/>
          <a:p>
            <a:r>
              <a:rPr lang="en-GB" noProof="0"/>
              <a:t>Mastertitelformat </a:t>
            </a:r>
            <a:br>
              <a:rPr lang="en-GB" noProof="0"/>
            </a:br>
            <a:r>
              <a:rPr lang="en-GB" noProof="0"/>
              <a:t>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455" y="423015"/>
            <a:ext cx="4039101" cy="1551894"/>
          </a:xfrm>
          <a:prstGeom prst="rect">
            <a:avLst/>
          </a:prstGeom>
        </p:spPr>
        <p:txBody>
          <a:bodyPr vert="horz" lIns="90000" tIns="45720" rIns="0" bIns="45720" rtlCol="0">
            <a:noAutofit/>
          </a:bodyPr>
          <a:lstStyle/>
          <a:p>
            <a:pPr lvl="0"/>
            <a:r>
              <a:rPr lang="en-GB" noProof="0" dirty="0" err="1"/>
              <a:t>Mastertextformat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-3857" y="342715"/>
            <a:ext cx="432384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Grafik 10">
            <a:extLst>
              <a:ext uri="{FF2B5EF4-FFF2-40B4-BE49-F238E27FC236}">
                <a16:creationId xmlns:a16="http://schemas.microsoft.com/office/drawing/2014/main" id="{491D080E-2F5D-41F2-B8E8-8A2FFFF252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4487" y="22514"/>
            <a:ext cx="627070" cy="306139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0E4A3258-5C21-47A2-802F-A7728D23444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" y="2114893"/>
            <a:ext cx="165706" cy="142200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A186A93-242C-42BE-A626-8E02A18519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939283" y="2120173"/>
            <a:ext cx="1206213" cy="13164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346" b="1">
                <a:solidFill>
                  <a:srgbClr val="FFFFFF"/>
                </a:solidFill>
                <a:latin typeface="Open Sans"/>
              </a:defRPr>
            </a:lvl1pPr>
          </a:lstStyle>
          <a:p>
            <a:r>
              <a:rPr lang="de-DE" dirty="0"/>
              <a:t>© 2020 - ERA-NET SMART ENERGY SYSTEMS | </a:t>
            </a:r>
            <a:fld id="{AABDEC84-EF9A-4CAE-9DB7-B30F1ADF071F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9B6D0866-3F7E-4A5B-9D40-B9B6E477C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2456" y="2125900"/>
            <a:ext cx="342476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chemeClr val="bg1"/>
                </a:solidFill>
                <a:latin typeface="Open Sans"/>
              </a:defRPr>
            </a:lvl1pPr>
          </a:lstStyle>
          <a:p>
            <a:fld id="{A3C3D9EC-BC10-4799-A501-576F3E40B98A}" type="datetime1">
              <a:rPr lang="en-GB" smtClean="0"/>
              <a:t>17/03/2022</a:t>
            </a:fld>
            <a:endParaRPr lang="de-DE" dirty="0"/>
          </a:p>
        </p:txBody>
      </p:sp>
      <p:sp>
        <p:nvSpPr>
          <p:cNvPr id="16" name="Footer Placeholder 7">
            <a:extLst>
              <a:ext uri="{FF2B5EF4-FFF2-40B4-BE49-F238E27FC236}">
                <a16:creationId xmlns:a16="http://schemas.microsoft.com/office/drawing/2014/main" id="{B2CD735D-7E97-49A2-A39D-E3E8BD3B4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4932" y="2125900"/>
            <a:ext cx="2424351" cy="120187"/>
          </a:xfrm>
          <a:prstGeom prst="rect">
            <a:avLst/>
          </a:prstGeom>
        </p:spPr>
        <p:txBody>
          <a:bodyPr anchor="ctr"/>
          <a:lstStyle>
            <a:lvl1pPr>
              <a:defRPr sz="346" b="1">
                <a:solidFill>
                  <a:srgbClr val="F0F0F0"/>
                </a:solidFill>
                <a:latin typeface="Open Sans"/>
              </a:defRPr>
            </a:lvl1pPr>
          </a:lstStyle>
          <a:p>
            <a:r>
              <a:rPr lang="en-US"/>
              <a:t>Project Results Pitch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71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301020" rtl="0" eaLnBrk="1" latinLnBrk="0" hangingPunct="1">
        <a:lnSpc>
          <a:spcPct val="100000"/>
        </a:lnSpc>
        <a:spcBef>
          <a:spcPct val="0"/>
        </a:spcBef>
        <a:buNone/>
        <a:defRPr sz="922" kern="1200" spc="-16" baseline="0">
          <a:solidFill>
            <a:schemeClr val="tx1"/>
          </a:solidFill>
          <a:latin typeface="Open Sans"/>
          <a:ea typeface="+mj-ea"/>
          <a:cs typeface="+mj-cs"/>
        </a:defRPr>
      </a:lvl1pPr>
    </p:titleStyle>
    <p:bodyStyle>
      <a:lvl1pPr marL="94069" indent="-94069" algn="l" defTabSz="301020" rtl="0" eaLnBrk="1" latinLnBrk="0" hangingPunct="1">
        <a:lnSpc>
          <a:spcPct val="110000"/>
        </a:lnSpc>
        <a:spcBef>
          <a:spcPts val="395"/>
        </a:spcBef>
        <a:spcAft>
          <a:spcPts val="66"/>
        </a:spcAft>
        <a:buClr>
          <a:schemeClr val="accent2"/>
        </a:buClr>
        <a:buSzPct val="100000"/>
        <a:buFont typeface="Arial" panose="020B0604020202020204" pitchFamily="34" charset="0"/>
        <a:buChar char="•"/>
        <a:defRPr sz="922" kern="1200">
          <a:solidFill>
            <a:schemeClr val="tx2"/>
          </a:solidFill>
          <a:latin typeface="Open Sans"/>
          <a:ea typeface="+mn-ea"/>
          <a:cs typeface="+mn-cs"/>
        </a:defRPr>
      </a:lvl1pPr>
      <a:lvl2pPr marL="189619" indent="-94069" algn="l" defTabSz="301020" rtl="0" eaLnBrk="1" latinLnBrk="0" hangingPunct="1">
        <a:lnSpc>
          <a:spcPct val="110000"/>
        </a:lnSpc>
        <a:spcBef>
          <a:spcPts val="66"/>
        </a:spcBef>
        <a:spcAft>
          <a:spcPts val="132"/>
        </a:spcAft>
        <a:buClr>
          <a:schemeClr val="accent4"/>
        </a:buClr>
        <a:buFont typeface="Arial" panose="020B0604020202020204" pitchFamily="34" charset="0"/>
        <a:buChar char="•"/>
        <a:defRPr sz="790" kern="1200">
          <a:solidFill>
            <a:schemeClr val="tx2"/>
          </a:solidFill>
          <a:latin typeface="Open Sans"/>
          <a:ea typeface="+mn-ea"/>
          <a:cs typeface="+mn-cs"/>
        </a:defRPr>
      </a:lvl2pPr>
      <a:lvl3pPr marL="278503" indent="-94069" algn="l" defTabSz="301020" rtl="0" eaLnBrk="1" latinLnBrk="0" hangingPunct="1">
        <a:lnSpc>
          <a:spcPct val="110000"/>
        </a:lnSpc>
        <a:spcBef>
          <a:spcPts val="66"/>
        </a:spcBef>
        <a:spcAft>
          <a:spcPts val="132"/>
        </a:spcAft>
        <a:buClr>
          <a:srgbClr val="1488CA"/>
        </a:buClr>
        <a:buFont typeface="Arial" panose="020B0604020202020204" pitchFamily="34" charset="0"/>
        <a:buChar char="•"/>
        <a:defRPr sz="658" kern="1200">
          <a:solidFill>
            <a:schemeClr val="tx2"/>
          </a:solidFill>
          <a:latin typeface="Open Sans"/>
          <a:ea typeface="+mn-ea"/>
          <a:cs typeface="+mn-cs"/>
        </a:defRPr>
      </a:lvl3pPr>
      <a:lvl4pPr marL="379238" indent="-94069" algn="l" defTabSz="301020" rtl="0" eaLnBrk="1" latinLnBrk="0" hangingPunct="1">
        <a:lnSpc>
          <a:spcPct val="110000"/>
        </a:lnSpc>
        <a:spcBef>
          <a:spcPts val="66"/>
        </a:spcBef>
        <a:spcAft>
          <a:spcPts val="132"/>
        </a:spcAft>
        <a:buClr>
          <a:schemeClr val="accent2"/>
        </a:buClr>
        <a:buFont typeface="Arial" panose="020B0604020202020204" pitchFamily="34" charset="0"/>
        <a:buChar char="•"/>
        <a:defRPr sz="593" kern="1200">
          <a:solidFill>
            <a:schemeClr val="tx2"/>
          </a:solidFill>
          <a:latin typeface="Open Sans"/>
          <a:ea typeface="+mn-ea"/>
          <a:cs typeface="+mn-cs"/>
        </a:defRPr>
      </a:lvl4pPr>
      <a:lvl5pPr marL="474048" indent="-94069" algn="l" defTabSz="301020" rtl="0" eaLnBrk="1" latinLnBrk="0" hangingPunct="1">
        <a:lnSpc>
          <a:spcPct val="110000"/>
        </a:lnSpc>
        <a:spcBef>
          <a:spcPts val="66"/>
        </a:spcBef>
        <a:spcAft>
          <a:spcPts val="132"/>
        </a:spcAft>
        <a:buClr>
          <a:schemeClr val="accent2"/>
        </a:buClr>
        <a:buFont typeface="Arial" panose="020B0604020202020204" pitchFamily="34" charset="0"/>
        <a:buChar char="•"/>
        <a:defRPr sz="527" kern="1200">
          <a:solidFill>
            <a:schemeClr val="tx2"/>
          </a:solidFill>
          <a:latin typeface="Open Sans"/>
          <a:ea typeface="+mn-ea"/>
          <a:cs typeface="+mn-cs"/>
        </a:defRPr>
      </a:lvl5pPr>
      <a:lvl6pPr marL="362120" indent="-75255" algn="l" defTabSz="301020" rtl="0" eaLnBrk="1" latinLnBrk="0" hangingPunct="1">
        <a:lnSpc>
          <a:spcPct val="90000"/>
        </a:lnSpc>
        <a:spcBef>
          <a:spcPts val="66"/>
        </a:spcBef>
        <a:spcAft>
          <a:spcPts val="132"/>
        </a:spcAft>
        <a:buClr>
          <a:schemeClr val="accent1"/>
        </a:buClr>
        <a:buFont typeface="Calibri" pitchFamily="34" charset="0"/>
        <a:buChar char="◦"/>
        <a:defRPr sz="46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7960" indent="-75255" algn="l" defTabSz="301020" rtl="0" eaLnBrk="1" latinLnBrk="0" hangingPunct="1">
        <a:lnSpc>
          <a:spcPct val="90000"/>
        </a:lnSpc>
        <a:spcBef>
          <a:spcPts val="66"/>
        </a:spcBef>
        <a:spcAft>
          <a:spcPts val="132"/>
        </a:spcAft>
        <a:buClr>
          <a:schemeClr val="accent1"/>
        </a:buClr>
        <a:buFont typeface="Calibri" pitchFamily="34" charset="0"/>
        <a:buChar char="◦"/>
        <a:defRPr sz="46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93800" indent="-75255" algn="l" defTabSz="301020" rtl="0" eaLnBrk="1" latinLnBrk="0" hangingPunct="1">
        <a:lnSpc>
          <a:spcPct val="90000"/>
        </a:lnSpc>
        <a:spcBef>
          <a:spcPts val="66"/>
        </a:spcBef>
        <a:spcAft>
          <a:spcPts val="132"/>
        </a:spcAft>
        <a:buClr>
          <a:schemeClr val="accent1"/>
        </a:buClr>
        <a:buFont typeface="Calibri" pitchFamily="34" charset="0"/>
        <a:buChar char="◦"/>
        <a:defRPr sz="46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9640" indent="-75255" algn="l" defTabSz="301020" rtl="0" eaLnBrk="1" latinLnBrk="0" hangingPunct="1">
        <a:lnSpc>
          <a:spcPct val="90000"/>
        </a:lnSpc>
        <a:spcBef>
          <a:spcPts val="66"/>
        </a:spcBef>
        <a:spcAft>
          <a:spcPts val="132"/>
        </a:spcAft>
        <a:buClr>
          <a:schemeClr val="accent1"/>
        </a:buClr>
        <a:buFont typeface="Calibri" pitchFamily="34" charset="0"/>
        <a:buChar char="◦"/>
        <a:defRPr sz="46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1020" rtl="0" eaLnBrk="1" latinLnBrk="0" hangingPunct="1">
        <a:defRPr sz="593" kern="1200">
          <a:solidFill>
            <a:schemeClr val="tx1"/>
          </a:solidFill>
          <a:latin typeface="+mn-lt"/>
          <a:ea typeface="+mn-ea"/>
          <a:cs typeface="+mn-cs"/>
        </a:defRPr>
      </a:lvl1pPr>
      <a:lvl2pPr marL="150510" algn="l" defTabSz="301020" rtl="0" eaLnBrk="1" latinLnBrk="0" hangingPunct="1">
        <a:defRPr sz="593" kern="1200">
          <a:solidFill>
            <a:schemeClr val="tx1"/>
          </a:solidFill>
          <a:latin typeface="+mn-lt"/>
          <a:ea typeface="+mn-ea"/>
          <a:cs typeface="+mn-cs"/>
        </a:defRPr>
      </a:lvl2pPr>
      <a:lvl3pPr marL="301020" algn="l" defTabSz="301020" rtl="0" eaLnBrk="1" latinLnBrk="0" hangingPunct="1">
        <a:defRPr sz="593" kern="1200">
          <a:solidFill>
            <a:schemeClr val="tx1"/>
          </a:solidFill>
          <a:latin typeface="+mn-lt"/>
          <a:ea typeface="+mn-ea"/>
          <a:cs typeface="+mn-cs"/>
        </a:defRPr>
      </a:lvl3pPr>
      <a:lvl4pPr marL="451531" algn="l" defTabSz="301020" rtl="0" eaLnBrk="1" latinLnBrk="0" hangingPunct="1">
        <a:defRPr sz="593" kern="1200">
          <a:solidFill>
            <a:schemeClr val="tx1"/>
          </a:solidFill>
          <a:latin typeface="+mn-lt"/>
          <a:ea typeface="+mn-ea"/>
          <a:cs typeface="+mn-cs"/>
        </a:defRPr>
      </a:lvl4pPr>
      <a:lvl5pPr marL="602041" algn="l" defTabSz="301020" rtl="0" eaLnBrk="1" latinLnBrk="0" hangingPunct="1">
        <a:defRPr sz="593" kern="1200">
          <a:solidFill>
            <a:schemeClr val="tx1"/>
          </a:solidFill>
          <a:latin typeface="+mn-lt"/>
          <a:ea typeface="+mn-ea"/>
          <a:cs typeface="+mn-cs"/>
        </a:defRPr>
      </a:lvl5pPr>
      <a:lvl6pPr marL="752551" algn="l" defTabSz="301020" rtl="0" eaLnBrk="1" latinLnBrk="0" hangingPunct="1">
        <a:defRPr sz="593" kern="1200">
          <a:solidFill>
            <a:schemeClr val="tx1"/>
          </a:solidFill>
          <a:latin typeface="+mn-lt"/>
          <a:ea typeface="+mn-ea"/>
          <a:cs typeface="+mn-cs"/>
        </a:defRPr>
      </a:lvl6pPr>
      <a:lvl7pPr marL="903061" algn="l" defTabSz="301020" rtl="0" eaLnBrk="1" latinLnBrk="0" hangingPunct="1">
        <a:defRPr sz="593" kern="1200">
          <a:solidFill>
            <a:schemeClr val="tx1"/>
          </a:solidFill>
          <a:latin typeface="+mn-lt"/>
          <a:ea typeface="+mn-ea"/>
          <a:cs typeface="+mn-cs"/>
        </a:defRPr>
      </a:lvl7pPr>
      <a:lvl8pPr marL="1053572" algn="l" defTabSz="301020" rtl="0" eaLnBrk="1" latinLnBrk="0" hangingPunct="1">
        <a:defRPr sz="593" kern="1200">
          <a:solidFill>
            <a:schemeClr val="tx1"/>
          </a:solidFill>
          <a:latin typeface="+mn-lt"/>
          <a:ea typeface="+mn-ea"/>
          <a:cs typeface="+mn-cs"/>
        </a:defRPr>
      </a:lvl8pPr>
      <a:lvl9pPr marL="1204082" algn="l" defTabSz="301020" rtl="0" eaLnBrk="1" latinLnBrk="0" hangingPunct="1">
        <a:defRPr sz="5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extfeld 12"/>
          <p:cNvSpPr>
            <a:spLocks/>
          </p:cNvSpPr>
          <p:nvPr/>
        </p:nvSpPr>
        <p:spPr bwMode="auto">
          <a:xfrm>
            <a:off x="254861" y="40864"/>
            <a:ext cx="3297836" cy="52969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defTabSz="150088" rtl="0">
              <a:defRPr/>
            </a:pPr>
            <a:r>
              <a:rPr lang="en-GB" sz="922" b="1" kern="1800" dirty="0">
                <a:solidFill>
                  <a:srgbClr val="28A639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Project Acronym</a:t>
            </a:r>
          </a:p>
          <a:p>
            <a:pPr defTabSz="150088" rtl="0">
              <a:defRPr/>
            </a:pPr>
            <a:r>
              <a:rPr lang="en-GB" sz="658" kern="1800" dirty="0">
                <a:solidFill>
                  <a:srgbClr val="28A639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Full title of your project</a:t>
            </a:r>
            <a:endParaRPr lang="de-DE" sz="658" kern="1200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150088" rtl="0">
              <a:defRPr/>
            </a:pPr>
            <a:endParaRPr lang="en-US" sz="658" b="1" dirty="0">
              <a:solidFill>
                <a:srgbClr val="E7E6E6">
                  <a:lumMod val="25000"/>
                </a:srgbClr>
              </a:solidFill>
              <a:latin typeface="Calibri"/>
              <a:cs typeface="Arial"/>
            </a:endParaRPr>
          </a:p>
          <a:p>
            <a:pPr defTabSz="150088" rtl="0">
              <a:defRPr/>
            </a:pPr>
            <a:endParaRPr sz="604" dirty="0">
              <a:solidFill>
                <a:srgbClr val="4472C4"/>
              </a:solidFill>
              <a:latin typeface="Calibri"/>
              <a:cs typeface="Arial"/>
            </a:endParaRPr>
          </a:p>
        </p:txBody>
      </p:sp>
      <p:sp>
        <p:nvSpPr>
          <p:cNvPr id="7" name="Textfeld 13"/>
          <p:cNvSpPr>
            <a:spLocks/>
          </p:cNvSpPr>
          <p:nvPr/>
        </p:nvSpPr>
        <p:spPr bwMode="auto">
          <a:xfrm>
            <a:off x="2984787" y="8131"/>
            <a:ext cx="1340753" cy="521681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spAutoFit/>
          </a:bodyPr>
          <a:lstStyle/>
          <a:p>
            <a:pPr defTabSz="849630" rtl="0">
              <a:defRPr/>
            </a:pPr>
            <a:r>
              <a:rPr lang="de-DE" sz="450" b="1" dirty="0">
                <a:solidFill>
                  <a:prstClr val="white"/>
                </a:solidFill>
                <a:latin typeface="Calibri"/>
                <a:cs typeface="Arial"/>
              </a:rPr>
              <a:t>CLUSTER: </a:t>
            </a:r>
            <a:r>
              <a:rPr lang="de-DE" sz="450" b="1" i="1" dirty="0" err="1">
                <a:solidFill>
                  <a:prstClr val="white"/>
                </a:solidFill>
                <a:latin typeface="Calibri"/>
                <a:cs typeface="Arial"/>
              </a:rPr>
              <a:t>Please</a:t>
            </a:r>
            <a:r>
              <a:rPr lang="de-DE" sz="450" b="1" i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50" b="1" i="1" dirty="0" err="1">
                <a:solidFill>
                  <a:prstClr val="white"/>
                </a:solidFill>
                <a:latin typeface="Calibri"/>
                <a:cs typeface="Arial"/>
              </a:rPr>
              <a:t>choose</a:t>
            </a:r>
            <a:r>
              <a:rPr lang="de-DE" sz="450" b="1" i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50" b="1" i="1" dirty="0" err="1">
                <a:solidFill>
                  <a:prstClr val="white"/>
                </a:solidFill>
                <a:latin typeface="Calibri"/>
                <a:cs typeface="Arial"/>
              </a:rPr>
              <a:t>the</a:t>
            </a:r>
            <a:r>
              <a:rPr lang="de-DE" sz="450" b="1" i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50" b="1" i="1" dirty="0" err="1">
                <a:solidFill>
                  <a:prstClr val="white"/>
                </a:solidFill>
                <a:latin typeface="Calibri"/>
                <a:cs typeface="Arial"/>
              </a:rPr>
              <a:t>cluster</a:t>
            </a:r>
            <a:r>
              <a:rPr lang="de-DE" sz="450" b="1" i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50" b="1" i="1" dirty="0" err="1">
                <a:solidFill>
                  <a:prstClr val="white"/>
                </a:solidFill>
                <a:latin typeface="Calibri"/>
                <a:cs typeface="Arial"/>
              </a:rPr>
              <a:t>that</a:t>
            </a:r>
            <a:r>
              <a:rPr lang="de-DE" sz="450" b="1" i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50" b="1" i="1" dirty="0" err="1">
                <a:solidFill>
                  <a:prstClr val="white"/>
                </a:solidFill>
                <a:latin typeface="Calibri"/>
                <a:cs typeface="Arial"/>
              </a:rPr>
              <a:t>describes</a:t>
            </a:r>
            <a:r>
              <a:rPr lang="de-DE" sz="450" b="1" i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50" b="1" i="1" dirty="0" err="1">
                <a:solidFill>
                  <a:prstClr val="white"/>
                </a:solidFill>
                <a:latin typeface="Calibri"/>
                <a:cs typeface="Arial"/>
              </a:rPr>
              <a:t>your</a:t>
            </a:r>
            <a:r>
              <a:rPr lang="de-DE" sz="450" b="1" i="1" dirty="0">
                <a:solidFill>
                  <a:prstClr val="white"/>
                </a:solidFill>
                <a:latin typeface="Calibri"/>
                <a:cs typeface="Arial"/>
              </a:rPr>
              <a:t> project </a:t>
            </a:r>
            <a:r>
              <a:rPr lang="de-DE" sz="450" b="1" i="1" dirty="0" err="1">
                <a:solidFill>
                  <a:prstClr val="white"/>
                </a:solidFill>
                <a:latin typeface="Calibri"/>
                <a:cs typeface="Arial"/>
              </a:rPr>
              <a:t>best</a:t>
            </a:r>
            <a:r>
              <a:rPr lang="de-DE" sz="450" b="1" dirty="0">
                <a:solidFill>
                  <a:prstClr val="white"/>
                </a:solidFill>
                <a:latin typeface="Calibri"/>
                <a:cs typeface="Arial"/>
              </a:rPr>
              <a:t>:</a:t>
            </a:r>
          </a:p>
          <a:p>
            <a:pPr defTabSz="849630" rtl="0">
              <a:defRPr/>
            </a:pPr>
            <a:endParaRPr lang="de-DE" sz="450" b="1" dirty="0">
              <a:solidFill>
                <a:prstClr val="white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r>
              <a:rPr lang="en-US" sz="450" b="1" dirty="0">
                <a:solidFill>
                  <a:prstClr val="white"/>
                </a:solidFill>
                <a:latin typeface="Calibri"/>
                <a:cs typeface="Arial"/>
              </a:rPr>
              <a:t>Grid Design / Grid Management / TSO/DSO Interface / Local Energy Communities and Microgrids / Resilience / Demand Response and Consumer Activation </a:t>
            </a:r>
            <a:endParaRPr lang="de-DE" sz="450" b="1" dirty="0">
              <a:solidFill>
                <a:prstClr val="white"/>
              </a:solidFill>
              <a:latin typeface="Calibri"/>
              <a:cs typeface="Arial"/>
            </a:endParaRPr>
          </a:p>
        </p:txBody>
      </p:sp>
      <p:sp>
        <p:nvSpPr>
          <p:cNvPr id="16" name="Textfeld 31"/>
          <p:cNvSpPr>
            <a:spLocks/>
          </p:cNvSpPr>
          <p:nvPr/>
        </p:nvSpPr>
        <p:spPr bwMode="auto">
          <a:xfrm>
            <a:off x="257441" y="388186"/>
            <a:ext cx="244281" cy="7155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txBody>
          <a:bodyPr wrap="square" lIns="0" tIns="0" rIns="0" bIns="0" rtlCol="0" anchor="ctr">
            <a:spAutoFit/>
          </a:bodyPr>
          <a:lstStyle/>
          <a:p>
            <a:pPr defTabSz="849630" rtl="0">
              <a:defRPr/>
            </a:pP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RESULTS</a:t>
            </a:r>
            <a:endParaRPr sz="604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E4FECF37-71ED-44F0-90D5-8CB8989457CB}"/>
              </a:ext>
            </a:extLst>
          </p:cNvPr>
          <p:cNvSpPr txBox="1"/>
          <p:nvPr/>
        </p:nvSpPr>
        <p:spPr>
          <a:xfrm>
            <a:off x="252310" y="1092285"/>
            <a:ext cx="1331420" cy="507447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50088" rtl="0"/>
            <a:r>
              <a:rPr lang="en-US" sz="465" b="1" dirty="0">
                <a:solidFill>
                  <a:srgbClr val="4472C4"/>
                </a:solidFill>
                <a:latin typeface="Calibri"/>
                <a:cs typeface="Arial"/>
              </a:rPr>
              <a:t>Partners for further development</a:t>
            </a:r>
          </a:p>
          <a:p>
            <a:pPr defTabSz="150088" rtl="0"/>
            <a:r>
              <a:rPr lang="en-US" sz="372" dirty="0">
                <a:solidFill>
                  <a:prstClr val="black"/>
                </a:solidFill>
                <a:latin typeface="Calibri"/>
                <a:cs typeface="Arial"/>
              </a:rPr>
              <a:t>-</a:t>
            </a:r>
          </a:p>
          <a:p>
            <a:pPr defTabSz="150088" rtl="0"/>
            <a:r>
              <a:rPr lang="en-US" sz="372" dirty="0">
                <a:solidFill>
                  <a:prstClr val="black"/>
                </a:solidFill>
                <a:latin typeface="Calibri"/>
                <a:cs typeface="Arial"/>
              </a:rPr>
              <a:t>- </a:t>
            </a:r>
          </a:p>
          <a:p>
            <a:pPr defTabSz="150088" rtl="0"/>
            <a:r>
              <a:rPr lang="en-US" sz="372" dirty="0">
                <a:solidFill>
                  <a:prstClr val="black"/>
                </a:solidFill>
                <a:latin typeface="Calibri"/>
                <a:cs typeface="Arial"/>
              </a:rPr>
              <a:t>- </a:t>
            </a:r>
          </a:p>
          <a:p>
            <a:pPr defTabSz="150088" rtl="0"/>
            <a:r>
              <a:rPr lang="en-US" sz="372" dirty="0">
                <a:solidFill>
                  <a:prstClr val="black"/>
                </a:solidFill>
                <a:latin typeface="Calibri"/>
                <a:cs typeface="Arial"/>
              </a:rPr>
              <a:t>-</a:t>
            </a:r>
          </a:p>
          <a:p>
            <a:pPr defTabSz="150088" rtl="0"/>
            <a:r>
              <a:rPr lang="en-US" sz="372" dirty="0">
                <a:solidFill>
                  <a:prstClr val="black"/>
                </a:solidFill>
                <a:latin typeface="Calibri"/>
                <a:cs typeface="Arial"/>
              </a:rPr>
              <a:t>-</a:t>
            </a:r>
          </a:p>
          <a:p>
            <a:pPr defTabSz="150088" rtl="0"/>
            <a:endParaRPr lang="en-US" sz="372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37" name="Textfeld 31">
            <a:extLst>
              <a:ext uri="{FF2B5EF4-FFF2-40B4-BE49-F238E27FC236}">
                <a16:creationId xmlns:a16="http://schemas.microsoft.com/office/drawing/2014/main" id="{1EE9D3F3-877F-40A4-BDC1-EC64077ED893}"/>
              </a:ext>
            </a:extLst>
          </p:cNvPr>
          <p:cNvSpPr>
            <a:spLocks/>
          </p:cNvSpPr>
          <p:nvPr/>
        </p:nvSpPr>
        <p:spPr bwMode="auto">
          <a:xfrm>
            <a:off x="345988" y="1660994"/>
            <a:ext cx="500023" cy="71558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defTabSz="849630" rtl="0">
              <a:defRPr/>
            </a:pPr>
            <a:r>
              <a:rPr lang="de-DE" sz="465" b="1" dirty="0">
                <a:solidFill>
                  <a:srgbClr val="4472C4"/>
                </a:solidFill>
                <a:latin typeface="Calibri"/>
                <a:cs typeface="Arial"/>
              </a:rPr>
              <a:t>Project Partners</a:t>
            </a:r>
            <a:endParaRPr sz="604" dirty="0">
              <a:solidFill>
                <a:srgbClr val="4472C4"/>
              </a:solidFill>
              <a:latin typeface="Calibri"/>
              <a:cs typeface="Arial"/>
            </a:endParaRPr>
          </a:p>
        </p:txBody>
      </p:sp>
      <p:sp>
        <p:nvSpPr>
          <p:cNvPr id="24" name="Rechteck 27">
            <a:extLst>
              <a:ext uri="{FF2B5EF4-FFF2-40B4-BE49-F238E27FC236}">
                <a16:creationId xmlns:a16="http://schemas.microsoft.com/office/drawing/2014/main" id="{121B4675-0852-463D-B85C-D54B4C28BC72}"/>
              </a:ext>
            </a:extLst>
          </p:cNvPr>
          <p:cNvSpPr/>
          <p:nvPr/>
        </p:nvSpPr>
        <p:spPr bwMode="auto">
          <a:xfrm>
            <a:off x="2978834" y="774731"/>
            <a:ext cx="1340754" cy="333426"/>
          </a:xfrm>
          <a:prstGeom prst="rect">
            <a:avLst/>
          </a:prstGeom>
          <a:solidFill>
            <a:srgbClr val="4472C4"/>
          </a:solidFill>
          <a:ln w="3175" cap="flat" cmpd="sng" algn="ctr">
            <a:solidFill>
              <a:schemeClr val="tx1"/>
            </a:solidFill>
            <a:prstDash val="solid"/>
          </a:ln>
        </p:spPr>
        <p:txBody>
          <a:bodyPr lIns="33447" tIns="0" rIns="33447" bIns="0" rtlCol="0" anchor="t" anchorCtr="0"/>
          <a:lstStyle/>
          <a:p>
            <a:pPr defTabSz="849630" rtl="0">
              <a:defRPr/>
            </a:pPr>
            <a:endParaRPr lang="de-DE" sz="465" b="1" dirty="0">
              <a:solidFill>
                <a:prstClr val="white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Keywords:</a:t>
            </a:r>
          </a:p>
          <a:p>
            <a:pPr defTabSz="849630" rtl="0">
              <a:defRPr/>
            </a:pPr>
            <a:r>
              <a:rPr lang="en-US" sz="465" dirty="0">
                <a:solidFill>
                  <a:prstClr val="white"/>
                </a:solidFill>
                <a:latin typeface="Calibri"/>
                <a:cs typeface="Arial"/>
              </a:rPr>
              <a:t>Please include 5-8 keywords which describe your project results well</a:t>
            </a:r>
          </a:p>
          <a:p>
            <a:pPr defTabSz="849630" rtl="0">
              <a:defRPr/>
            </a:pPr>
            <a:endParaRPr lang="de-DE" sz="604" dirty="0">
              <a:solidFill>
                <a:prstClr val="black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endParaRPr lang="de-DE" sz="372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30" name="Rechteck 27">
            <a:extLst>
              <a:ext uri="{FF2B5EF4-FFF2-40B4-BE49-F238E27FC236}">
                <a16:creationId xmlns:a16="http://schemas.microsoft.com/office/drawing/2014/main" id="{910C81DD-A753-4A28-9771-A7166FB8D85B}"/>
              </a:ext>
            </a:extLst>
          </p:cNvPr>
          <p:cNvSpPr/>
          <p:nvPr/>
        </p:nvSpPr>
        <p:spPr bwMode="auto">
          <a:xfrm>
            <a:off x="2978835" y="1108157"/>
            <a:ext cx="1340753" cy="11492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 cap="flat" cmpd="sng" algn="ctr">
            <a:solidFill>
              <a:srgbClr val="1488CA"/>
            </a:solidFill>
            <a:prstDash val="solid"/>
          </a:ln>
        </p:spPr>
        <p:txBody>
          <a:bodyPr lIns="33447" tIns="0" rIns="33447" bIns="0" rtlCol="0" anchor="t" anchorCtr="0"/>
          <a:lstStyle/>
          <a:p>
            <a:pPr defTabSz="849630" rtl="0">
              <a:defRPr/>
            </a:pPr>
            <a:endParaRPr lang="de-DE" sz="465" dirty="0">
              <a:solidFill>
                <a:srgbClr val="4472C4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r>
              <a:rPr lang="de-DE" sz="465" b="1" dirty="0">
                <a:solidFill>
                  <a:srgbClr val="4472C4"/>
                </a:solidFill>
                <a:latin typeface="Calibri"/>
                <a:cs typeface="Arial"/>
              </a:rPr>
              <a:t>Joint Call XX</a:t>
            </a:r>
          </a:p>
          <a:p>
            <a:pPr defTabSz="849630" rtl="0">
              <a:defRPr/>
            </a:pPr>
            <a:endParaRPr lang="de-DE" sz="465" b="1" dirty="0">
              <a:solidFill>
                <a:srgbClr val="4472C4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r>
              <a:rPr lang="de-DE" sz="465" b="1" dirty="0">
                <a:solidFill>
                  <a:srgbClr val="4472C4"/>
                </a:solidFill>
                <a:latin typeface="Calibri"/>
                <a:cs typeface="Arial"/>
              </a:rPr>
              <a:t>Total Budget: €XX</a:t>
            </a:r>
          </a:p>
          <a:p>
            <a:pPr defTabSz="849630" rtl="0">
              <a:defRPr/>
            </a:pPr>
            <a:endParaRPr lang="de-DE" sz="465" b="1" dirty="0">
              <a:solidFill>
                <a:srgbClr val="4472C4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r>
              <a:rPr lang="de-DE" sz="465" b="1" dirty="0">
                <a:solidFill>
                  <a:srgbClr val="4472C4"/>
                </a:solidFill>
                <a:latin typeface="Calibri"/>
                <a:cs typeface="Arial"/>
              </a:rPr>
              <a:t>Technological </a:t>
            </a:r>
            <a:r>
              <a:rPr lang="en-US" sz="465" b="1" dirty="0">
                <a:solidFill>
                  <a:srgbClr val="4472C4"/>
                </a:solidFill>
                <a:latin typeface="Calibri"/>
                <a:cs typeface="Arial"/>
              </a:rPr>
              <a:t>Readiness</a:t>
            </a:r>
            <a:r>
              <a:rPr lang="de-DE" sz="465" b="1" dirty="0">
                <a:solidFill>
                  <a:srgbClr val="4472C4"/>
                </a:solidFill>
                <a:latin typeface="Calibri"/>
                <a:cs typeface="Arial"/>
              </a:rPr>
              <a:t> Level: </a:t>
            </a:r>
            <a:r>
              <a:rPr lang="de-DE" sz="465" dirty="0">
                <a:solidFill>
                  <a:srgbClr val="4472C4"/>
                </a:solidFill>
                <a:latin typeface="Calibri"/>
                <a:cs typeface="Arial"/>
              </a:rPr>
              <a:t>XX/10</a:t>
            </a:r>
          </a:p>
          <a:p>
            <a:pPr defTabSz="849630" rtl="0">
              <a:defRPr/>
            </a:pPr>
            <a:endParaRPr lang="de-DE" sz="465" dirty="0">
              <a:solidFill>
                <a:srgbClr val="4472C4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r>
              <a:rPr lang="de-DE" sz="465" b="1" dirty="0">
                <a:solidFill>
                  <a:srgbClr val="4472C4"/>
                </a:solidFill>
                <a:latin typeface="Calibri"/>
                <a:cs typeface="Arial"/>
              </a:rPr>
              <a:t>Project Start: </a:t>
            </a:r>
            <a:r>
              <a:rPr lang="de-DE" sz="465" dirty="0">
                <a:solidFill>
                  <a:srgbClr val="4472C4"/>
                </a:solidFill>
                <a:latin typeface="Calibri"/>
                <a:cs typeface="Arial"/>
              </a:rPr>
              <a:t>XX</a:t>
            </a:r>
          </a:p>
          <a:p>
            <a:pPr defTabSz="849630" rtl="0">
              <a:defRPr/>
            </a:pPr>
            <a:endParaRPr lang="de-DE" sz="465" dirty="0">
              <a:solidFill>
                <a:srgbClr val="4472C4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r>
              <a:rPr lang="de-DE" sz="465" b="1" dirty="0">
                <a:solidFill>
                  <a:srgbClr val="4472C4"/>
                </a:solidFill>
                <a:latin typeface="Calibri"/>
                <a:cs typeface="Arial"/>
              </a:rPr>
              <a:t>Project End</a:t>
            </a:r>
            <a:r>
              <a:rPr lang="de-DE" sz="465" dirty="0">
                <a:solidFill>
                  <a:srgbClr val="4472C4"/>
                </a:solidFill>
                <a:latin typeface="Calibri"/>
                <a:cs typeface="Arial"/>
              </a:rPr>
              <a:t>: XX</a:t>
            </a:r>
            <a:endParaRPr sz="465" dirty="0">
              <a:solidFill>
                <a:srgbClr val="4472C4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endParaRPr lang="de-DE" sz="465" b="1" dirty="0">
              <a:solidFill>
                <a:srgbClr val="4472C4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r>
              <a:rPr lang="de-DE" sz="465" b="1" dirty="0">
                <a:solidFill>
                  <a:srgbClr val="4472C4"/>
                </a:solidFill>
                <a:latin typeface="Calibri"/>
                <a:cs typeface="Arial"/>
              </a:rPr>
              <a:t>Contact: </a:t>
            </a:r>
            <a:r>
              <a:rPr lang="de-DE" sz="465" dirty="0">
                <a:solidFill>
                  <a:srgbClr val="4472C4"/>
                </a:solidFill>
                <a:latin typeface="Calibri"/>
                <a:cs typeface="Arial"/>
              </a:rPr>
              <a:t>XX</a:t>
            </a:r>
          </a:p>
          <a:p>
            <a:pPr defTabSz="849630" rtl="0">
              <a:defRPr/>
            </a:pPr>
            <a:endParaRPr lang="de-DE" sz="465" b="1" dirty="0">
              <a:solidFill>
                <a:srgbClr val="4472C4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r>
              <a:rPr lang="de-DE" sz="465" b="1" dirty="0">
                <a:solidFill>
                  <a:srgbClr val="4472C4"/>
                </a:solidFill>
                <a:latin typeface="Calibri"/>
                <a:cs typeface="Arial"/>
              </a:rPr>
              <a:t>Project </a:t>
            </a:r>
            <a:r>
              <a:rPr lang="de-DE" sz="465" b="1" dirty="0" err="1">
                <a:solidFill>
                  <a:srgbClr val="4472C4"/>
                </a:solidFill>
                <a:latin typeface="Calibri"/>
                <a:cs typeface="Arial"/>
              </a:rPr>
              <a:t>website</a:t>
            </a:r>
            <a:r>
              <a:rPr lang="de-DE" sz="465" b="1" dirty="0">
                <a:solidFill>
                  <a:srgbClr val="4472C4"/>
                </a:solidFill>
                <a:latin typeface="Calibri"/>
                <a:cs typeface="Arial"/>
              </a:rPr>
              <a:t>: </a:t>
            </a:r>
            <a:r>
              <a:rPr lang="de-DE" sz="465" dirty="0">
                <a:solidFill>
                  <a:srgbClr val="4472C4"/>
                </a:solidFill>
                <a:latin typeface="Calibri"/>
                <a:cs typeface="Arial"/>
              </a:rPr>
              <a:t>XX</a:t>
            </a:r>
          </a:p>
          <a:p>
            <a:pPr defTabSz="849630" rtl="0">
              <a:defRPr/>
            </a:pPr>
            <a:endParaRPr lang="de-DE" sz="465" b="1" dirty="0">
              <a:solidFill>
                <a:srgbClr val="4472C4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endParaRPr lang="de-DE" sz="372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10" name="Rechteck 24"/>
          <p:cNvSpPr/>
          <p:nvPr/>
        </p:nvSpPr>
        <p:spPr bwMode="auto">
          <a:xfrm>
            <a:off x="257442" y="386661"/>
            <a:ext cx="2529508" cy="655241"/>
          </a:xfrm>
          <a:prstGeom prst="rect">
            <a:avLst/>
          </a:prstGeom>
          <a:noFill/>
          <a:ln w="3175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50088" rtl="0">
              <a:defRPr/>
            </a:pPr>
            <a:endParaRPr lang="en-GB" sz="604">
              <a:solidFill>
                <a:prstClr val="white"/>
              </a:solidFill>
              <a:latin typeface="Calibri"/>
              <a:cs typeface="Arial"/>
            </a:endParaRPr>
          </a:p>
        </p:txBody>
      </p:sp>
      <p:sp>
        <p:nvSpPr>
          <p:cNvPr id="34" name="Rechteck 27">
            <a:extLst>
              <a:ext uri="{FF2B5EF4-FFF2-40B4-BE49-F238E27FC236}">
                <a16:creationId xmlns:a16="http://schemas.microsoft.com/office/drawing/2014/main" id="{37D59B31-2BF0-4B65-8C23-2855C55D50ED}"/>
              </a:ext>
            </a:extLst>
          </p:cNvPr>
          <p:cNvSpPr/>
          <p:nvPr/>
        </p:nvSpPr>
        <p:spPr bwMode="auto">
          <a:xfrm>
            <a:off x="1824220" y="1089102"/>
            <a:ext cx="962730" cy="529116"/>
          </a:xfrm>
          <a:prstGeom prst="rect">
            <a:avLst/>
          </a:prstGeom>
          <a:solidFill>
            <a:srgbClr val="4472C4"/>
          </a:solidFill>
          <a:ln w="3175" cap="flat" cmpd="sng" algn="ctr">
            <a:solidFill>
              <a:schemeClr val="tx1"/>
            </a:solidFill>
            <a:prstDash val="solid"/>
          </a:ln>
        </p:spPr>
        <p:txBody>
          <a:bodyPr lIns="33447" tIns="0" rIns="33447" bIns="0" rtlCol="0" anchor="t" anchorCtr="0"/>
          <a:lstStyle/>
          <a:p>
            <a:pPr defTabSz="849630" rtl="0">
              <a:defRPr/>
            </a:pP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Potentially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: 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graphic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for a 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visual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impression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of the project (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please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upload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it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in high 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quality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to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the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project 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repository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see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 link in </a:t>
            </a:r>
            <a:r>
              <a:rPr lang="de-DE" sz="465" b="1" dirty="0" err="1">
                <a:solidFill>
                  <a:prstClr val="white"/>
                </a:solidFill>
                <a:latin typeface="Calibri"/>
                <a:cs typeface="Arial"/>
              </a:rPr>
              <a:t>comments</a:t>
            </a:r>
            <a:r>
              <a:rPr lang="de-DE" sz="465" b="1" dirty="0">
                <a:solidFill>
                  <a:prstClr val="white"/>
                </a:solidFill>
                <a:latin typeface="Calibri"/>
                <a:cs typeface="Arial"/>
              </a:rPr>
              <a:t>)</a:t>
            </a:r>
            <a:endParaRPr lang="en-US" sz="465" dirty="0">
              <a:solidFill>
                <a:prstClr val="white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endParaRPr lang="de-DE" sz="604" dirty="0">
              <a:solidFill>
                <a:prstClr val="black"/>
              </a:solidFill>
              <a:latin typeface="Calibri"/>
              <a:cs typeface="Arial"/>
            </a:endParaRPr>
          </a:p>
          <a:p>
            <a:pPr defTabSz="849630" rtl="0">
              <a:defRPr/>
            </a:pPr>
            <a:endParaRPr lang="de-DE" sz="372" dirty="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A5BA16D-A8D9-4101-8A85-1348162354AD}"/>
              </a:ext>
            </a:extLst>
          </p:cNvPr>
          <p:cNvSpPr txBox="1"/>
          <p:nvPr/>
        </p:nvSpPr>
        <p:spPr bwMode="auto">
          <a:xfrm>
            <a:off x="252310" y="464999"/>
            <a:ext cx="2483547" cy="517834"/>
          </a:xfrm>
          <a:prstGeom prst="rect">
            <a:avLst/>
          </a:prstGeom>
          <a:noFill/>
          <a:ln w="3175">
            <a:noFill/>
          </a:ln>
        </p:spPr>
        <p:txBody>
          <a:bodyPr wrap="square" numCol="4" spcCol="72000">
            <a:spAutoFit/>
          </a:bodyPr>
          <a:lstStyle/>
          <a:p>
            <a:pPr defTabSz="301020" rtl="0">
              <a:defRPr/>
            </a:pPr>
            <a:r>
              <a:rPr lang="de-DE" sz="395" b="1" kern="1200" dirty="0">
                <a:solidFill>
                  <a:srgbClr val="4472C4"/>
                </a:solidFill>
                <a:latin typeface="Calibri" panose="020F0502020204030204"/>
              </a:rPr>
              <a:t>TECHNOLOGY</a:t>
            </a:r>
          </a:p>
          <a:p>
            <a:pPr defTabSz="301020" rtl="0">
              <a:defRPr/>
            </a:pPr>
            <a:r>
              <a:rPr lang="en-US" sz="395" kern="1200" dirty="0">
                <a:solidFill>
                  <a:srgbClr val="1488CB"/>
                </a:solidFill>
                <a:latin typeface="Calibri" panose="020F0502020204030204"/>
              </a:rPr>
              <a:t>- </a:t>
            </a:r>
          </a:p>
          <a:p>
            <a:pPr defTabSz="301020" rtl="0">
              <a:defRPr/>
            </a:pPr>
            <a:r>
              <a:rPr lang="de-DE" sz="395" b="1" kern="1200" dirty="0">
                <a:solidFill>
                  <a:srgbClr val="4472C4"/>
                </a:solidFill>
                <a:latin typeface="Calibri" panose="020F0502020204030204"/>
              </a:rPr>
              <a:t>MARKET</a:t>
            </a:r>
          </a:p>
          <a:p>
            <a:pPr defTabSz="301020" rtl="0">
              <a:defRPr/>
            </a:pPr>
            <a:r>
              <a:rPr lang="de-DE" sz="395" b="1" kern="1200" dirty="0">
                <a:solidFill>
                  <a:srgbClr val="4472C4"/>
                </a:solidFill>
                <a:latin typeface="Calibri" panose="020F0502020204030204"/>
              </a:rPr>
              <a:t>- </a:t>
            </a:r>
          </a:p>
          <a:p>
            <a:pPr defTabSz="150510" rtl="0"/>
            <a:r>
              <a:rPr lang="de-DE" sz="395" b="1" kern="1200" dirty="0">
                <a:solidFill>
                  <a:srgbClr val="4472C4"/>
                </a:solidFill>
                <a:latin typeface="Calibri" panose="020F0502020204030204"/>
              </a:rPr>
              <a:t>ADOPTION</a:t>
            </a:r>
          </a:p>
          <a:p>
            <a:pPr defTabSz="150510" rtl="0"/>
            <a:r>
              <a:rPr lang="en-US" sz="395" kern="1200" dirty="0">
                <a:solidFill>
                  <a:srgbClr val="1488CB"/>
                </a:solidFill>
                <a:latin typeface="Calibri" panose="020F0502020204030204"/>
              </a:rPr>
              <a:t>- </a:t>
            </a:r>
          </a:p>
          <a:p>
            <a:pPr defTabSz="150510" rtl="0"/>
            <a:endParaRPr lang="en-US" sz="395" kern="1200" dirty="0">
              <a:solidFill>
                <a:srgbClr val="1488CB"/>
              </a:solidFill>
              <a:latin typeface="Calibri" panose="020F0502020204030204"/>
            </a:endParaRPr>
          </a:p>
        </p:txBody>
      </p:sp>
      <p:sp>
        <p:nvSpPr>
          <p:cNvPr id="35" name="Rechteck 24">
            <a:extLst>
              <a:ext uri="{FF2B5EF4-FFF2-40B4-BE49-F238E27FC236}">
                <a16:creationId xmlns:a16="http://schemas.microsoft.com/office/drawing/2014/main" id="{9C821085-9FE6-4E2B-B7B3-AC10319D3F22}"/>
              </a:ext>
            </a:extLst>
          </p:cNvPr>
          <p:cNvSpPr/>
          <p:nvPr/>
        </p:nvSpPr>
        <p:spPr bwMode="auto">
          <a:xfrm>
            <a:off x="258384" y="1651925"/>
            <a:ext cx="2528566" cy="427459"/>
          </a:xfrm>
          <a:prstGeom prst="rect">
            <a:avLst/>
          </a:prstGeom>
          <a:noFill/>
          <a:ln w="3175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50088" rtl="0">
              <a:defRPr/>
            </a:pPr>
            <a:endParaRPr lang="en-GB" sz="604">
              <a:solidFill>
                <a:prstClr val="white"/>
              </a:solidFill>
              <a:latin typeface="Calibri"/>
              <a:cs typeface="Arial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DE298E6-E72E-4750-B37C-21AABFAB7A1F}"/>
              </a:ext>
            </a:extLst>
          </p:cNvPr>
          <p:cNvSpPr txBox="1"/>
          <p:nvPr/>
        </p:nvSpPr>
        <p:spPr>
          <a:xfrm>
            <a:off x="247390" y="1719339"/>
            <a:ext cx="2539560" cy="55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50510" rtl="0">
              <a:defRPr/>
            </a:pP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Please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include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the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logos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of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your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project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partners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here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and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upload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them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in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good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quality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(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jpeg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min. x*x p,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svg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,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eps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)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to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the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project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repository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see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 link in </a:t>
            </a:r>
            <a:r>
              <a:rPr lang="de-DE" sz="600" kern="1800" dirty="0" err="1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comments</a:t>
            </a:r>
            <a:r>
              <a:rPr lang="de-DE" sz="600" kern="1800" dirty="0">
                <a:solidFill>
                  <a:srgbClr val="28A639"/>
                </a:solidFill>
                <a:latin typeface="Open Sans" panose="020B0606030504020204" pitchFamily="34" charset="0"/>
                <a:cs typeface="Arial" panose="020B0604020202020204" pitchFamily="34" charset="0"/>
              </a:rPr>
              <a:t>)</a:t>
            </a:r>
            <a:endParaRPr lang="en-US" sz="600" kern="1800" dirty="0">
              <a:solidFill>
                <a:srgbClr val="28A639"/>
              </a:solidFill>
              <a:latin typeface="Open Sans" panose="020B0606030504020204" pitchFamily="34" charset="0"/>
              <a:cs typeface="Arial" panose="020B0604020202020204" pitchFamily="34" charset="0"/>
            </a:endParaRPr>
          </a:p>
          <a:p>
            <a:pPr defTabSz="150510" rtl="0">
              <a:defRPr/>
            </a:pPr>
            <a:endParaRPr lang="de-DE" sz="593" kern="1200" dirty="0">
              <a:solidFill>
                <a:srgbClr val="1488CB"/>
              </a:solidFill>
              <a:latin typeface="Calibri" panose="020F0502020204030204"/>
            </a:endParaRPr>
          </a:p>
          <a:p>
            <a:pPr defTabSz="150510" rtl="0"/>
            <a:endParaRPr lang="de-DE" sz="593" kern="1200" dirty="0">
              <a:solidFill>
                <a:srgbClr val="1488CB"/>
              </a:solidFill>
              <a:latin typeface="Calibri" panose="020F0502020204030204"/>
            </a:endParaRPr>
          </a:p>
        </p:txBody>
      </p:sp>
      <p:grpSp>
        <p:nvGrpSpPr>
          <p:cNvPr id="39" name="Gruppieren 22">
            <a:extLst>
              <a:ext uri="{FF2B5EF4-FFF2-40B4-BE49-F238E27FC236}">
                <a16:creationId xmlns:a16="http://schemas.microsoft.com/office/drawing/2014/main" id="{5D466B79-4B12-4500-8D4C-DC0F391A4D13}"/>
              </a:ext>
            </a:extLst>
          </p:cNvPr>
          <p:cNvGrpSpPr/>
          <p:nvPr/>
        </p:nvGrpSpPr>
        <p:grpSpPr bwMode="auto">
          <a:xfrm>
            <a:off x="2978834" y="493145"/>
            <a:ext cx="1340754" cy="281586"/>
            <a:chOff x="142259" y="1031605"/>
            <a:chExt cx="2003528" cy="1178421"/>
          </a:xfrm>
          <a:solidFill>
            <a:srgbClr val="FFFFFF"/>
          </a:solidFill>
        </p:grpSpPr>
        <p:sp>
          <p:nvSpPr>
            <p:cNvPr id="40" name="Rechteck 23">
              <a:extLst>
                <a:ext uri="{FF2B5EF4-FFF2-40B4-BE49-F238E27FC236}">
                  <a16:creationId xmlns:a16="http://schemas.microsoft.com/office/drawing/2014/main" id="{396A55D2-17CB-47D0-90E3-AEE414668AFA}"/>
                </a:ext>
              </a:extLst>
            </p:cNvPr>
            <p:cNvSpPr/>
            <p:nvPr/>
          </p:nvSpPr>
          <p:spPr bwMode="auto">
            <a:xfrm>
              <a:off x="151155" y="1035975"/>
              <a:ext cx="979675" cy="1134736"/>
            </a:xfrm>
            <a:prstGeom prst="rect">
              <a:avLst/>
            </a:prstGeom>
            <a:grpFill/>
            <a:ln w="3175" cap="flat" cmpd="sng" algn="ctr">
              <a:solidFill>
                <a:schemeClr val="tx1"/>
              </a:solidFill>
              <a:prstDash val="solid"/>
            </a:ln>
          </p:spPr>
          <p:txBody>
            <a:bodyPr lIns="33447" tIns="0" rIns="33447" bIns="0" rtlCol="0" anchor="t" anchorCtr="0"/>
            <a:lstStyle/>
            <a:p>
              <a:pPr algn="ctr" defTabSz="849630" rtl="0">
                <a:defRPr/>
              </a:pPr>
              <a:endParaRPr lang="de-DE" b="1">
                <a:solidFill>
                  <a:srgbClr val="1488CA"/>
                </a:solidFill>
                <a:latin typeface="Calibri"/>
                <a:cs typeface="Arial"/>
              </a:endParaRPr>
            </a:p>
            <a:p>
              <a:pPr algn="ctr" defTabSz="849630" rtl="0">
                <a:defRPr/>
              </a:pPr>
              <a:endParaRPr lang="de-DE" b="1">
                <a:solidFill>
                  <a:srgbClr val="1488CA"/>
                </a:solidFill>
                <a:latin typeface="Calibri"/>
                <a:cs typeface="Arial"/>
              </a:endParaRPr>
            </a:p>
            <a:p>
              <a:pPr algn="ctr" defTabSz="849630" rtl="0">
                <a:defRPr/>
              </a:pPr>
              <a:endParaRPr lang="de-DE" b="1">
                <a:solidFill>
                  <a:srgbClr val="1488CA"/>
                </a:solidFill>
                <a:latin typeface="Calibri"/>
                <a:cs typeface="Arial"/>
              </a:endParaRPr>
            </a:p>
            <a:p>
              <a:pPr algn="ctr" defTabSz="849630" rtl="0">
                <a:defRPr/>
              </a:pPr>
              <a:endParaRPr lang="de-DE" b="1">
                <a:solidFill>
                  <a:srgbClr val="1488CA"/>
                </a:solidFill>
                <a:latin typeface="Calibri"/>
                <a:cs typeface="Arial"/>
              </a:endParaRPr>
            </a:p>
            <a:p>
              <a:pPr algn="ctr" defTabSz="849630" rtl="0">
                <a:defRPr/>
              </a:pPr>
              <a:endParaRPr lang="de-DE" b="1">
                <a:solidFill>
                  <a:srgbClr val="1488CA"/>
                </a:solidFill>
                <a:latin typeface="Calibri"/>
                <a:cs typeface="Arial"/>
              </a:endParaRPr>
            </a:p>
          </p:txBody>
        </p:sp>
        <p:sp>
          <p:nvSpPr>
            <p:cNvPr id="41" name="Rechteck 24">
              <a:extLst>
                <a:ext uri="{FF2B5EF4-FFF2-40B4-BE49-F238E27FC236}">
                  <a16:creationId xmlns:a16="http://schemas.microsoft.com/office/drawing/2014/main" id="{EB90F9D0-A1A7-456F-9401-AB08A7719A44}"/>
                </a:ext>
              </a:extLst>
            </p:cNvPr>
            <p:cNvSpPr/>
            <p:nvPr/>
          </p:nvSpPr>
          <p:spPr bwMode="auto">
            <a:xfrm>
              <a:off x="142259" y="1031605"/>
              <a:ext cx="2003528" cy="1178421"/>
            </a:xfrm>
            <a:prstGeom prst="rect">
              <a:avLst/>
            </a:prstGeom>
            <a:grpFill/>
            <a:ln w="3175"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50088" rtl="0">
                <a:defRPr/>
              </a:pPr>
              <a:r>
                <a:rPr lang="en-GB" sz="604" dirty="0">
                  <a:solidFill>
                    <a:srgbClr val="28A639"/>
                  </a:solidFill>
                  <a:latin typeface="Calibri"/>
                  <a:cs typeface="Arial"/>
                </a:rPr>
                <a:t>Please include your project logo here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ückblick">
  <a:themeElements>
    <a:clrScheme name="Benutzerdefiniert 7">
      <a:dk1>
        <a:srgbClr val="1488CB"/>
      </a:dk1>
      <a:lt1>
        <a:srgbClr val="F0F0F0"/>
      </a:lt1>
      <a:dk2>
        <a:srgbClr val="575756"/>
      </a:dk2>
      <a:lt2>
        <a:srgbClr val="F0F0F0"/>
      </a:lt2>
      <a:accent1>
        <a:srgbClr val="96C271"/>
      </a:accent1>
      <a:accent2>
        <a:srgbClr val="28A639"/>
      </a:accent2>
      <a:accent3>
        <a:srgbClr val="9D9D9C"/>
      </a:accent3>
      <a:accent4>
        <a:srgbClr val="575756"/>
      </a:accent4>
      <a:accent5>
        <a:srgbClr val="6DAFDA"/>
      </a:accent5>
      <a:accent6>
        <a:srgbClr val="1488CA"/>
      </a:accent6>
      <a:hlink>
        <a:srgbClr val="6B9F25"/>
      </a:hlink>
      <a:folHlink>
        <a:srgbClr val="B26B02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A-Net_SES_template" id="{BEBA4105-A50D-4BA0-BCE3-8B8FA5C53D0C}" vid="{71A7AF9E-7913-47A9-B470-70FC6615891E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ERA-Net_SES_template 180530</Template>
  <TotalTime>0</TotalTime>
  <Words>307</Words>
  <Application>Microsoft Office PowerPoint</Application>
  <DocSecurity>0</DocSecurity>
  <PresentationFormat>Custom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Benutzerdefiniertes Design</vt:lpstr>
      <vt:lpstr>Rückblick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BCM</dc:creator>
  <cp:keywords/>
  <dc:description/>
  <cp:lastModifiedBy>Katharina Reffel</cp:lastModifiedBy>
  <cp:revision>299</cp:revision>
  <dcterms:created xsi:type="dcterms:W3CDTF">2018-07-25T12:22:48Z</dcterms:created>
  <dcterms:modified xsi:type="dcterms:W3CDTF">2022-03-17T11:01:13Z</dcterms:modified>
  <cp:category/>
  <dc:identifier/>
  <cp:contentStatus/>
  <dc:language/>
  <cp:version/>
</cp:coreProperties>
</file>